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00" r:id="rId2"/>
    <p:sldMasterId id="2147483720" r:id="rId3"/>
    <p:sldMasterId id="2147483738" r:id="rId4"/>
  </p:sldMasterIdLst>
  <p:notesMasterIdLst>
    <p:notesMasterId r:id="rId20"/>
  </p:notesMasterIdLst>
  <p:sldIdLst>
    <p:sldId id="666" r:id="rId5"/>
    <p:sldId id="674" r:id="rId6"/>
    <p:sldId id="662" r:id="rId7"/>
    <p:sldId id="661" r:id="rId8"/>
    <p:sldId id="675" r:id="rId9"/>
    <p:sldId id="656" r:id="rId10"/>
    <p:sldId id="658" r:id="rId11"/>
    <p:sldId id="672" r:id="rId12"/>
    <p:sldId id="676" r:id="rId13"/>
    <p:sldId id="663" r:id="rId14"/>
    <p:sldId id="664" r:id="rId15"/>
    <p:sldId id="668" r:id="rId16"/>
    <p:sldId id="670" r:id="rId17"/>
    <p:sldId id="669" r:id="rId18"/>
    <p:sldId id="673" r:id="rId19"/>
  </p:sldIdLst>
  <p:sldSz cx="12192000" cy="6858000"/>
  <p:notesSz cx="6858000" cy="9144000"/>
  <p:defaultTextStyle>
    <a:defPPr>
      <a:defRPr lang="zh-CN"/>
    </a:defPPr>
    <a:lvl1pPr marL="0" algn="l" defTabSz="914332" rtl="0" eaLnBrk="1" latinLnBrk="0" hangingPunct="1">
      <a:defRPr sz="1900" kern="1200">
        <a:solidFill>
          <a:schemeClr val="tx1"/>
        </a:solidFill>
        <a:latin typeface="+mn-lt"/>
        <a:ea typeface="+mn-ea"/>
        <a:cs typeface="+mn-cs"/>
      </a:defRPr>
    </a:lvl1pPr>
    <a:lvl2pPr marL="457167" algn="l" defTabSz="914332" rtl="0" eaLnBrk="1" latinLnBrk="0" hangingPunct="1">
      <a:defRPr sz="1900" kern="1200">
        <a:solidFill>
          <a:schemeClr val="tx1"/>
        </a:solidFill>
        <a:latin typeface="+mn-lt"/>
        <a:ea typeface="+mn-ea"/>
        <a:cs typeface="+mn-cs"/>
      </a:defRPr>
    </a:lvl2pPr>
    <a:lvl3pPr marL="914332" algn="l" defTabSz="914332" rtl="0" eaLnBrk="1" latinLnBrk="0" hangingPunct="1">
      <a:defRPr sz="1900" kern="1200">
        <a:solidFill>
          <a:schemeClr val="tx1"/>
        </a:solidFill>
        <a:latin typeface="+mn-lt"/>
        <a:ea typeface="+mn-ea"/>
        <a:cs typeface="+mn-cs"/>
      </a:defRPr>
    </a:lvl3pPr>
    <a:lvl4pPr marL="1371498" algn="l" defTabSz="914332" rtl="0" eaLnBrk="1" latinLnBrk="0" hangingPunct="1">
      <a:defRPr sz="1900" kern="1200">
        <a:solidFill>
          <a:schemeClr val="tx1"/>
        </a:solidFill>
        <a:latin typeface="+mn-lt"/>
        <a:ea typeface="+mn-ea"/>
        <a:cs typeface="+mn-cs"/>
      </a:defRPr>
    </a:lvl4pPr>
    <a:lvl5pPr marL="1828664" algn="l" defTabSz="914332" rtl="0" eaLnBrk="1" latinLnBrk="0" hangingPunct="1">
      <a:defRPr sz="1900" kern="1200">
        <a:solidFill>
          <a:schemeClr val="tx1"/>
        </a:solidFill>
        <a:latin typeface="+mn-lt"/>
        <a:ea typeface="+mn-ea"/>
        <a:cs typeface="+mn-cs"/>
      </a:defRPr>
    </a:lvl5pPr>
    <a:lvl6pPr marL="2285830" algn="l" defTabSz="914332" rtl="0" eaLnBrk="1" latinLnBrk="0" hangingPunct="1">
      <a:defRPr sz="1900" kern="1200">
        <a:solidFill>
          <a:schemeClr val="tx1"/>
        </a:solidFill>
        <a:latin typeface="+mn-lt"/>
        <a:ea typeface="+mn-ea"/>
        <a:cs typeface="+mn-cs"/>
      </a:defRPr>
    </a:lvl6pPr>
    <a:lvl7pPr marL="2742994" algn="l" defTabSz="914332" rtl="0" eaLnBrk="1" latinLnBrk="0" hangingPunct="1">
      <a:defRPr sz="1900" kern="1200">
        <a:solidFill>
          <a:schemeClr val="tx1"/>
        </a:solidFill>
        <a:latin typeface="+mn-lt"/>
        <a:ea typeface="+mn-ea"/>
        <a:cs typeface="+mn-cs"/>
      </a:defRPr>
    </a:lvl7pPr>
    <a:lvl8pPr marL="3200160" algn="l" defTabSz="914332" rtl="0" eaLnBrk="1" latinLnBrk="0" hangingPunct="1">
      <a:defRPr sz="1900" kern="1200">
        <a:solidFill>
          <a:schemeClr val="tx1"/>
        </a:solidFill>
        <a:latin typeface="+mn-lt"/>
        <a:ea typeface="+mn-ea"/>
        <a:cs typeface="+mn-cs"/>
      </a:defRPr>
    </a:lvl8pPr>
    <a:lvl9pPr marL="3657327" algn="l" defTabSz="914332" rtl="0" eaLnBrk="1" latinLnBrk="0" hangingPunct="1">
      <a:defRPr sz="19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3840" userDrawn="1">
          <p15:clr>
            <a:srgbClr val="A4A3A4"/>
          </p15:clr>
        </p15:guide>
        <p15:guide id="4" pos="211" userDrawn="1">
          <p15:clr>
            <a:srgbClr val="A4A3A4"/>
          </p15:clr>
        </p15:guide>
        <p15:guide id="5" pos="746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0A03"/>
    <a:srgbClr val="FB0A00"/>
    <a:srgbClr val="B4A054"/>
    <a:srgbClr val="D1D6DC"/>
    <a:srgbClr val="AEB4B8"/>
    <a:srgbClr val="ACB0B6"/>
    <a:srgbClr val="EBFCDA"/>
    <a:srgbClr val="CBD7BA"/>
    <a:srgbClr val="B2BCA4"/>
    <a:srgbClr val="B2BC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676" autoAdjust="0"/>
    <p:restoredTop sz="91398" autoAdjust="0"/>
  </p:normalViewPr>
  <p:slideViewPr>
    <p:cSldViewPr snapToGrid="0" showGuides="1">
      <p:cViewPr>
        <p:scale>
          <a:sx n="60" d="100"/>
          <a:sy n="60" d="100"/>
        </p:scale>
        <p:origin x="-950" y="-130"/>
      </p:cViewPr>
      <p:guideLst>
        <p:guide orient="horz" pos="2160"/>
        <p:guide pos="3840"/>
        <p:guide pos="211"/>
        <p:guide pos="7469"/>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slideMaster" Target="slideMasters/slideMaster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png>
</file>

<file path=ppt/media/image10.jpeg>
</file>

<file path=ppt/media/image12.jpg>
</file>

<file path=ppt/media/image13.png>
</file>

<file path=ppt/media/image14.png>
</file>

<file path=ppt/media/image15.png>
</file>

<file path=ppt/media/image16.png>
</file>

<file path=ppt/media/image17.jpeg>
</file>

<file path=ppt/media/image18.png>
</file>

<file path=ppt/media/image19.jpeg>
</file>

<file path=ppt/media/image2.png>
</file>

<file path=ppt/media/image20.png>
</file>

<file path=ppt/media/image3.pn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1AD42A-5557-4662-A0F9-1C8F36523EA0}" type="datetimeFigureOut">
              <a:rPr lang="zh-CN" altLang="en-US" smtClean="0"/>
              <a:t>2017/3/17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3CBF50-A00C-4E20-9DAE-30C76B4335F3}" type="slidenum">
              <a:rPr lang="zh-CN" altLang="en-US" smtClean="0"/>
              <a:t>‹#›</a:t>
            </a:fld>
            <a:endParaRPr lang="zh-CN" altLang="en-US"/>
          </a:p>
        </p:txBody>
      </p:sp>
    </p:spTree>
    <p:extLst>
      <p:ext uri="{BB962C8B-B14F-4D97-AF65-F5344CB8AC3E}">
        <p14:creationId xmlns:p14="http://schemas.microsoft.com/office/powerpoint/2010/main" val="2832949451"/>
      </p:ext>
    </p:extLst>
  </p:cSld>
  <p:clrMap bg1="lt1" tx1="dk1" bg2="lt2" tx2="dk2" accent1="accent1" accent2="accent2" accent3="accent3" accent4="accent4" accent5="accent5" accent6="accent6" hlink="hlink" folHlink="folHlink"/>
  <p:notesStyle>
    <a:lvl1pPr marL="0" algn="l" defTabSz="914332" rtl="0" eaLnBrk="1" latinLnBrk="0" hangingPunct="1">
      <a:defRPr sz="1200" kern="1200">
        <a:solidFill>
          <a:schemeClr val="tx1"/>
        </a:solidFill>
        <a:latin typeface="+mn-lt"/>
        <a:ea typeface="+mn-ea"/>
        <a:cs typeface="+mn-cs"/>
      </a:defRPr>
    </a:lvl1pPr>
    <a:lvl2pPr marL="457167" algn="l" defTabSz="914332" rtl="0" eaLnBrk="1" latinLnBrk="0" hangingPunct="1">
      <a:defRPr sz="1200" kern="1200">
        <a:solidFill>
          <a:schemeClr val="tx1"/>
        </a:solidFill>
        <a:latin typeface="+mn-lt"/>
        <a:ea typeface="+mn-ea"/>
        <a:cs typeface="+mn-cs"/>
      </a:defRPr>
    </a:lvl2pPr>
    <a:lvl3pPr marL="914332" algn="l" defTabSz="914332" rtl="0" eaLnBrk="1" latinLnBrk="0" hangingPunct="1">
      <a:defRPr sz="1200" kern="1200">
        <a:solidFill>
          <a:schemeClr val="tx1"/>
        </a:solidFill>
        <a:latin typeface="+mn-lt"/>
        <a:ea typeface="+mn-ea"/>
        <a:cs typeface="+mn-cs"/>
      </a:defRPr>
    </a:lvl3pPr>
    <a:lvl4pPr marL="1371498" algn="l" defTabSz="914332" rtl="0" eaLnBrk="1" latinLnBrk="0" hangingPunct="1">
      <a:defRPr sz="1200" kern="1200">
        <a:solidFill>
          <a:schemeClr val="tx1"/>
        </a:solidFill>
        <a:latin typeface="+mn-lt"/>
        <a:ea typeface="+mn-ea"/>
        <a:cs typeface="+mn-cs"/>
      </a:defRPr>
    </a:lvl4pPr>
    <a:lvl5pPr marL="1828664" algn="l" defTabSz="914332" rtl="0" eaLnBrk="1" latinLnBrk="0" hangingPunct="1">
      <a:defRPr sz="1200" kern="1200">
        <a:solidFill>
          <a:schemeClr val="tx1"/>
        </a:solidFill>
        <a:latin typeface="+mn-lt"/>
        <a:ea typeface="+mn-ea"/>
        <a:cs typeface="+mn-cs"/>
      </a:defRPr>
    </a:lvl5pPr>
    <a:lvl6pPr marL="2285830" algn="l" defTabSz="914332" rtl="0" eaLnBrk="1" latinLnBrk="0" hangingPunct="1">
      <a:defRPr sz="1200" kern="1200">
        <a:solidFill>
          <a:schemeClr val="tx1"/>
        </a:solidFill>
        <a:latin typeface="+mn-lt"/>
        <a:ea typeface="+mn-ea"/>
        <a:cs typeface="+mn-cs"/>
      </a:defRPr>
    </a:lvl6pPr>
    <a:lvl7pPr marL="2742994" algn="l" defTabSz="914332" rtl="0" eaLnBrk="1" latinLnBrk="0" hangingPunct="1">
      <a:defRPr sz="1200" kern="1200">
        <a:solidFill>
          <a:schemeClr val="tx1"/>
        </a:solidFill>
        <a:latin typeface="+mn-lt"/>
        <a:ea typeface="+mn-ea"/>
        <a:cs typeface="+mn-cs"/>
      </a:defRPr>
    </a:lvl7pPr>
    <a:lvl8pPr marL="3200160" algn="l" defTabSz="914332" rtl="0" eaLnBrk="1" latinLnBrk="0" hangingPunct="1">
      <a:defRPr sz="1200" kern="1200">
        <a:solidFill>
          <a:schemeClr val="tx1"/>
        </a:solidFill>
        <a:latin typeface="+mn-lt"/>
        <a:ea typeface="+mn-ea"/>
        <a:cs typeface="+mn-cs"/>
      </a:defRPr>
    </a:lvl8pPr>
    <a:lvl9pPr marL="3657327" algn="l" defTabSz="91433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43CBF50-A00C-4E20-9DAE-30C76B4335F3}" type="slidenum">
              <a:rPr lang="zh-CN" altLang="en-US" smtClean="0">
                <a:solidFill>
                  <a:prstClr val="black"/>
                </a:solidFill>
              </a:rPr>
              <a:pPr/>
              <a:t>2</a:t>
            </a:fld>
            <a:endParaRPr lang="zh-CN" altLang="en-US">
              <a:solidFill>
                <a:prstClr val="black"/>
              </a:solidFill>
            </a:endParaRPr>
          </a:p>
        </p:txBody>
      </p:sp>
    </p:spTree>
    <p:extLst>
      <p:ext uri="{BB962C8B-B14F-4D97-AF65-F5344CB8AC3E}">
        <p14:creationId xmlns:p14="http://schemas.microsoft.com/office/powerpoint/2010/main" val="33771668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jpeg"/><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6.jpeg"/><Relationship Id="rId1" Type="http://schemas.openxmlformats.org/officeDocument/2006/relationships/slideMaster" Target="../slideMasters/slideMaster4.xml"/><Relationship Id="rId5" Type="http://schemas.openxmlformats.org/officeDocument/2006/relationships/image" Target="../media/image11.emf"/><Relationship Id="rId4" Type="http://schemas.openxmlformats.org/officeDocument/2006/relationships/image" Target="../media/image10.jpe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image" Target="../media/image3.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slideMaster" Target="../slideMasters/slideMaster1.xml"/><Relationship Id="rId5" Type="http://schemas.openxmlformats.org/officeDocument/2006/relationships/tags" Target="../tags/tag5.xml"/><Relationship Id="rId4" Type="http://schemas.openxmlformats.org/officeDocument/2006/relationships/tags" Target="../tags/tag4.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bg>
      <p:bgRef idx="1001">
        <a:schemeClr val="bg1"/>
      </p:bgRef>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4"/>
            <a:ext cx="12192000" cy="6857999"/>
          </a:xfrm>
          <a:prstGeom prst="rect">
            <a:avLst/>
          </a:prstGeom>
        </p:spPr>
      </p:pic>
    </p:spTree>
    <p:extLst>
      <p:ext uri="{BB962C8B-B14F-4D97-AF65-F5344CB8AC3E}">
        <p14:creationId xmlns:p14="http://schemas.microsoft.com/office/powerpoint/2010/main" val="1296743946"/>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8072355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bhead">
    <p:spTree>
      <p:nvGrpSpPr>
        <p:cNvPr id="1" name=""/>
        <p:cNvGrpSpPr/>
        <p:nvPr/>
      </p:nvGrpSpPr>
      <p:grpSpPr>
        <a:xfrm>
          <a:off x="0" y="0"/>
          <a:ext cx="0" cy="0"/>
          <a:chOff x="0" y="0"/>
          <a:chExt cx="0" cy="0"/>
        </a:xfrm>
      </p:grpSpPr>
      <p:sp>
        <p:nvSpPr>
          <p:cNvPr id="2" name="Title 1"/>
          <p:cNvSpPr>
            <a:spLocks noGrp="1"/>
          </p:cNvSpPr>
          <p:nvPr>
            <p:ph type="title"/>
          </p:nvPr>
        </p:nvSpPr>
        <p:spPr>
          <a:xfrm>
            <a:off x="609600" y="397935"/>
            <a:ext cx="10972800" cy="886968"/>
          </a:xfrm>
        </p:spPr>
        <p:txBody>
          <a:bodyPr anchor="t"/>
          <a:lstStyle>
            <a:lvl1pPr>
              <a:spcAft>
                <a:spcPts val="0"/>
              </a:spcAft>
              <a:defRPr/>
            </a:lvl1pPr>
          </a:lstStyle>
          <a:p>
            <a:r>
              <a:rPr lang="zh-CN" altLang="en-US" smtClean="0"/>
              <a:t>单击此处编辑母版标题样式</a:t>
            </a:r>
            <a:endParaRPr lang="en-US" dirty="0"/>
          </a:p>
        </p:txBody>
      </p:sp>
      <p:sp>
        <p:nvSpPr>
          <p:cNvPr id="4" name="Content Placeholder 3"/>
          <p:cNvSpPr>
            <a:spLocks noGrp="1"/>
          </p:cNvSpPr>
          <p:nvPr>
            <p:ph sz="quarter" idx="10"/>
          </p:nvPr>
        </p:nvSpPr>
        <p:spPr>
          <a:xfrm>
            <a:off x="609600" y="1481335"/>
            <a:ext cx="10972800" cy="4660704"/>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12796605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Content Placeholder 2"/>
          <p:cNvSpPr>
            <a:spLocks noGrp="1"/>
          </p:cNvSpPr>
          <p:nvPr>
            <p:ph sz="half" idx="1"/>
          </p:nvPr>
        </p:nvSpPr>
        <p:spPr>
          <a:xfrm>
            <a:off x="609600" y="1143000"/>
            <a:ext cx="5181600" cy="4999039"/>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400800" y="1143000"/>
            <a:ext cx="5181600" cy="4999039"/>
          </a:xfrm>
        </p:spPr>
        <p:txBody>
          <a:bodyPr/>
          <a:lstStyle>
            <a:lvl1pPr>
              <a:defRPr sz="2000"/>
            </a:lvl1pPr>
            <a:lvl2pPr marL="452403" indent="-226997">
              <a:defRPr sz="1900"/>
            </a:lvl2pPr>
            <a:lvl3pPr marL="630191" indent="-168262">
              <a:tabLst/>
              <a:defRPr sz="1600"/>
            </a:lvl3pPr>
            <a:lvl4pPr marL="795279" indent="-115880">
              <a:defRPr sz="1600"/>
            </a:lvl4pPr>
            <a:lvl5pPr marL="1085770" indent="-173026">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34873730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ubhead 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397933"/>
            <a:ext cx="10972800" cy="886968"/>
          </a:xfrm>
        </p:spPr>
        <p:txBody>
          <a:bodyPr/>
          <a:lstStyle>
            <a:lvl1pPr>
              <a:spcAft>
                <a:spcPts val="600"/>
              </a:spcAft>
              <a:defRPr/>
            </a:lvl1p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09600" y="1479829"/>
            <a:ext cx="5181600" cy="4662211"/>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400800" y="1479829"/>
            <a:ext cx="5181600" cy="4662211"/>
          </a:xfrm>
        </p:spPr>
        <p:txBody>
          <a:bodyPr/>
          <a:lstStyle>
            <a:lvl1pPr>
              <a:defRPr sz="2000"/>
            </a:lvl1pPr>
            <a:lvl2pPr marL="452403" indent="-226997">
              <a:defRPr sz="1900"/>
            </a:lvl2pPr>
            <a:lvl3pPr marL="630191" indent="-168262">
              <a:tabLst/>
              <a:defRPr sz="1600"/>
            </a:lvl3pPr>
            <a:lvl4pPr marL="795279" indent="-115880">
              <a:defRPr sz="1600"/>
            </a:lvl4pPr>
            <a:lvl5pPr marL="1085770" indent="-173026">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33811565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Two Picture">
    <p:spTree>
      <p:nvGrpSpPr>
        <p:cNvPr id="1" name=""/>
        <p:cNvGrpSpPr/>
        <p:nvPr/>
      </p:nvGrpSpPr>
      <p:grpSpPr>
        <a:xfrm>
          <a:off x="0" y="0"/>
          <a:ext cx="0" cy="0"/>
          <a:chOff x="0" y="0"/>
          <a:chExt cx="0" cy="0"/>
        </a:xfrm>
      </p:grpSpPr>
      <p:sp>
        <p:nvSpPr>
          <p:cNvPr id="2" name="Title 1"/>
          <p:cNvSpPr>
            <a:spLocks noGrp="1"/>
          </p:cNvSpPr>
          <p:nvPr>
            <p:ph type="title"/>
          </p:nvPr>
        </p:nvSpPr>
        <p:spPr>
          <a:xfrm>
            <a:off x="609600" y="397933"/>
            <a:ext cx="5181600" cy="886968"/>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09600" y="1479828"/>
            <a:ext cx="5181600" cy="2362200"/>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6" name="Content Placeholder 2"/>
          <p:cNvSpPr>
            <a:spLocks noGrp="1"/>
          </p:cNvSpPr>
          <p:nvPr>
            <p:ph sz="half" idx="19"/>
          </p:nvPr>
        </p:nvSpPr>
        <p:spPr>
          <a:xfrm>
            <a:off x="609600" y="4029389"/>
            <a:ext cx="5181600" cy="2142811"/>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p:txBody>
      </p:sp>
      <p:sp>
        <p:nvSpPr>
          <p:cNvPr id="7" name="Content Placeholder 2"/>
          <p:cNvSpPr>
            <a:spLocks noGrp="1"/>
          </p:cNvSpPr>
          <p:nvPr>
            <p:ph sz="half" idx="20"/>
          </p:nvPr>
        </p:nvSpPr>
        <p:spPr>
          <a:xfrm>
            <a:off x="6092249" y="389712"/>
            <a:ext cx="5490155" cy="5782488"/>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p:txBody>
      </p:sp>
    </p:spTree>
    <p:extLst>
      <p:ext uri="{BB962C8B-B14F-4D97-AF65-F5344CB8AC3E}">
        <p14:creationId xmlns:p14="http://schemas.microsoft.com/office/powerpoint/2010/main" val="40951357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ntent Two Picture">
    <p:spTree>
      <p:nvGrpSpPr>
        <p:cNvPr id="1" name=""/>
        <p:cNvGrpSpPr/>
        <p:nvPr/>
      </p:nvGrpSpPr>
      <p:grpSpPr>
        <a:xfrm>
          <a:off x="0" y="0"/>
          <a:ext cx="0" cy="0"/>
          <a:chOff x="0" y="0"/>
          <a:chExt cx="0" cy="0"/>
        </a:xfrm>
      </p:grpSpPr>
      <p:sp>
        <p:nvSpPr>
          <p:cNvPr id="7" name="Content Placeholder 6"/>
          <p:cNvSpPr>
            <a:spLocks noGrp="1"/>
          </p:cNvSpPr>
          <p:nvPr>
            <p:ph sz="quarter" idx="23"/>
          </p:nvPr>
        </p:nvSpPr>
        <p:spPr>
          <a:xfrm>
            <a:off x="6096000" y="381000"/>
            <a:ext cx="5486400" cy="2133600"/>
          </a:xfrm>
        </p:spPr>
        <p:txBody>
          <a:bodyPr/>
          <a:lstStyle/>
          <a:p>
            <a:pPr lvl="0"/>
            <a:r>
              <a:rPr lang="zh-CN" altLang="en-US" smtClean="0"/>
              <a:t>单击此处编辑母版文本样式</a:t>
            </a:r>
          </a:p>
        </p:txBody>
      </p:sp>
      <p:sp>
        <p:nvSpPr>
          <p:cNvPr id="9" name="Content Placeholder 8"/>
          <p:cNvSpPr>
            <a:spLocks noGrp="1"/>
          </p:cNvSpPr>
          <p:nvPr>
            <p:ph sz="quarter" idx="24"/>
          </p:nvPr>
        </p:nvSpPr>
        <p:spPr>
          <a:xfrm>
            <a:off x="6096000" y="2743200"/>
            <a:ext cx="5486400" cy="3429000"/>
          </a:xfrm>
        </p:spPr>
        <p:txBody>
          <a:bodyPr/>
          <a:lstStyle/>
          <a:p>
            <a:pPr lvl="0"/>
            <a:r>
              <a:rPr lang="zh-CN" altLang="en-US" smtClean="0"/>
              <a:t>单击此处编辑母版文本样式</a:t>
            </a:r>
          </a:p>
        </p:txBody>
      </p:sp>
      <p:sp>
        <p:nvSpPr>
          <p:cNvPr id="2" name="Title 1"/>
          <p:cNvSpPr>
            <a:spLocks noGrp="1"/>
          </p:cNvSpPr>
          <p:nvPr>
            <p:ph type="title"/>
          </p:nvPr>
        </p:nvSpPr>
        <p:spPr>
          <a:xfrm>
            <a:off x="609600" y="397933"/>
            <a:ext cx="5181600" cy="886968"/>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09600" y="1479831"/>
            <a:ext cx="5181600" cy="4692372"/>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16797600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Content Two Picture">
    <p:spTree>
      <p:nvGrpSpPr>
        <p:cNvPr id="1" name=""/>
        <p:cNvGrpSpPr/>
        <p:nvPr/>
      </p:nvGrpSpPr>
      <p:grpSpPr>
        <a:xfrm>
          <a:off x="0" y="0"/>
          <a:ext cx="0" cy="0"/>
          <a:chOff x="0" y="0"/>
          <a:chExt cx="0" cy="0"/>
        </a:xfrm>
      </p:grpSpPr>
      <p:sp>
        <p:nvSpPr>
          <p:cNvPr id="7" name="Content Placeholder 6"/>
          <p:cNvSpPr>
            <a:spLocks noGrp="1"/>
          </p:cNvSpPr>
          <p:nvPr>
            <p:ph sz="quarter" idx="18"/>
          </p:nvPr>
        </p:nvSpPr>
        <p:spPr>
          <a:xfrm>
            <a:off x="609600" y="3657600"/>
            <a:ext cx="5283200" cy="2514600"/>
          </a:xfrm>
        </p:spPr>
        <p:txBody>
          <a:bodyPr/>
          <a:lstStyle/>
          <a:p>
            <a:pPr lvl="0"/>
            <a:r>
              <a:rPr lang="zh-CN" altLang="en-US" smtClean="0"/>
              <a:t>单击此处编辑母版文本样式</a:t>
            </a:r>
          </a:p>
        </p:txBody>
      </p:sp>
      <p:sp>
        <p:nvSpPr>
          <p:cNvPr id="12" name="Content Placeholder 11"/>
          <p:cNvSpPr>
            <a:spLocks noGrp="1"/>
          </p:cNvSpPr>
          <p:nvPr>
            <p:ph sz="quarter" idx="19"/>
          </p:nvPr>
        </p:nvSpPr>
        <p:spPr>
          <a:xfrm>
            <a:off x="6299200" y="3657600"/>
            <a:ext cx="5283200" cy="2514600"/>
          </a:xfrm>
        </p:spPr>
        <p:txBody>
          <a:bodyPr/>
          <a:lstStyle/>
          <a:p>
            <a:pPr lvl="0"/>
            <a:r>
              <a:rPr lang="zh-CN" altLang="en-US" smtClean="0"/>
              <a:t>单击此处编辑母版文本样式</a:t>
            </a:r>
          </a:p>
        </p:txBody>
      </p:sp>
      <p:sp>
        <p:nvSpPr>
          <p:cNvPr id="3" name="Content Placeholder 2"/>
          <p:cNvSpPr>
            <a:spLocks noGrp="1"/>
          </p:cNvSpPr>
          <p:nvPr>
            <p:ph idx="1"/>
          </p:nvPr>
        </p:nvSpPr>
        <p:spPr>
          <a:xfrm>
            <a:off x="609600" y="1143003"/>
            <a:ext cx="10972800" cy="2374900"/>
          </a:xfrm>
        </p:spPr>
        <p:txBody>
          <a:bodyPr/>
          <a:lstStyle>
            <a:lvl1pPr>
              <a:defRPr sz="2000"/>
            </a:lvl1pPr>
            <a:lvl2pPr>
              <a:defRPr sz="1900"/>
            </a:lvl2pPr>
            <a:lvl3pPr>
              <a:defRPr sz="1600"/>
            </a:lvl3pPr>
            <a:lvl4pPr>
              <a:defRPr sz="1600"/>
            </a:lvl4pPr>
            <a:lvl5pPr>
              <a:defRPr sz="1600"/>
            </a:lvl5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35665407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Three Picture">
    <p:spTree>
      <p:nvGrpSpPr>
        <p:cNvPr id="1" name=""/>
        <p:cNvGrpSpPr/>
        <p:nvPr/>
      </p:nvGrpSpPr>
      <p:grpSpPr>
        <a:xfrm>
          <a:off x="0" y="0"/>
          <a:ext cx="0" cy="0"/>
          <a:chOff x="0" y="0"/>
          <a:chExt cx="0" cy="0"/>
        </a:xfrm>
      </p:grpSpPr>
      <p:sp>
        <p:nvSpPr>
          <p:cNvPr id="7" name="Content Placeholder 6"/>
          <p:cNvSpPr>
            <a:spLocks noGrp="1"/>
          </p:cNvSpPr>
          <p:nvPr>
            <p:ph sz="quarter" idx="21"/>
          </p:nvPr>
        </p:nvSpPr>
        <p:spPr>
          <a:xfrm>
            <a:off x="609600" y="1143000"/>
            <a:ext cx="3556000" cy="2971800"/>
          </a:xfrm>
        </p:spPr>
        <p:txBody>
          <a:bodyPr/>
          <a:lstStyle/>
          <a:p>
            <a:pPr lvl="0"/>
            <a:r>
              <a:rPr lang="zh-CN" altLang="en-US" smtClean="0"/>
              <a:t>单击此处编辑母版文本样式</a:t>
            </a:r>
          </a:p>
        </p:txBody>
      </p:sp>
      <p:sp>
        <p:nvSpPr>
          <p:cNvPr id="8" name="Content Placeholder 11"/>
          <p:cNvSpPr>
            <a:spLocks noGrp="1"/>
          </p:cNvSpPr>
          <p:nvPr>
            <p:ph sz="quarter" idx="22"/>
          </p:nvPr>
        </p:nvSpPr>
        <p:spPr>
          <a:xfrm>
            <a:off x="4314552" y="1143000"/>
            <a:ext cx="3556000" cy="2971800"/>
          </a:xfrm>
        </p:spPr>
        <p:txBody>
          <a:bodyPr/>
          <a:lstStyle/>
          <a:p>
            <a:pPr lvl="0"/>
            <a:r>
              <a:rPr lang="zh-CN" altLang="en-US" smtClean="0"/>
              <a:t>单击此处编辑母版文本样式</a:t>
            </a:r>
          </a:p>
        </p:txBody>
      </p:sp>
      <p:sp>
        <p:nvSpPr>
          <p:cNvPr id="11" name="Content Placeholder 11"/>
          <p:cNvSpPr>
            <a:spLocks noGrp="1"/>
          </p:cNvSpPr>
          <p:nvPr>
            <p:ph sz="quarter" idx="23"/>
          </p:nvPr>
        </p:nvSpPr>
        <p:spPr>
          <a:xfrm>
            <a:off x="8019504" y="1143000"/>
            <a:ext cx="3556000" cy="2971800"/>
          </a:xfrm>
        </p:spPr>
        <p:txBody>
          <a:bodyPr/>
          <a:lstStyle/>
          <a:p>
            <a:pPr lvl="0"/>
            <a:r>
              <a:rPr lang="zh-CN" altLang="en-US" smtClean="0"/>
              <a:t>单击此处编辑母版文本样式</a:t>
            </a:r>
          </a:p>
        </p:txBody>
      </p:sp>
      <p:sp>
        <p:nvSpPr>
          <p:cNvPr id="3" name="Content Placeholder 2"/>
          <p:cNvSpPr>
            <a:spLocks noGrp="1"/>
          </p:cNvSpPr>
          <p:nvPr>
            <p:ph idx="1"/>
          </p:nvPr>
        </p:nvSpPr>
        <p:spPr>
          <a:xfrm>
            <a:off x="609600" y="4261450"/>
            <a:ext cx="10972800" cy="1880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13850878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Caption">
    <p:spTree>
      <p:nvGrpSpPr>
        <p:cNvPr id="1" name=""/>
        <p:cNvGrpSpPr/>
        <p:nvPr/>
      </p:nvGrpSpPr>
      <p:grpSpPr>
        <a:xfrm>
          <a:off x="0" y="0"/>
          <a:ext cx="0" cy="0"/>
          <a:chOff x="0" y="0"/>
          <a:chExt cx="0" cy="0"/>
        </a:xfrm>
      </p:grpSpPr>
      <p:sp>
        <p:nvSpPr>
          <p:cNvPr id="6" name="Content Placeholder 5"/>
          <p:cNvSpPr>
            <a:spLocks noGrp="1"/>
          </p:cNvSpPr>
          <p:nvPr>
            <p:ph sz="quarter" idx="19"/>
          </p:nvPr>
        </p:nvSpPr>
        <p:spPr>
          <a:xfrm>
            <a:off x="609600" y="1143000"/>
            <a:ext cx="7518400" cy="5029200"/>
          </a:xfrm>
        </p:spPr>
        <p:txBody>
          <a:bodyPr/>
          <a:lstStyle/>
          <a:p>
            <a:pPr lvl="0"/>
            <a:r>
              <a:rPr lang="zh-CN" altLang="en-US" smtClean="0"/>
              <a:t>单击此处编辑母版文本样式</a:t>
            </a:r>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
        <p:nvSpPr>
          <p:cNvPr id="8" name="Content Placeholder 2"/>
          <p:cNvSpPr>
            <a:spLocks noGrp="1"/>
          </p:cNvSpPr>
          <p:nvPr>
            <p:ph idx="17"/>
          </p:nvPr>
        </p:nvSpPr>
        <p:spPr>
          <a:xfrm>
            <a:off x="8393723" y="1143000"/>
            <a:ext cx="3188676" cy="5029200"/>
          </a:xfrm>
        </p:spPr>
        <p:txBody>
          <a:bodyPr/>
          <a:lstStyle>
            <a:lvl1pPr marL="0">
              <a:spcAft>
                <a:spcPts val="1800"/>
              </a:spcAft>
              <a:buFontTx/>
              <a:buNone/>
              <a:defRPr>
                <a:solidFill>
                  <a:schemeClr val="tx1"/>
                </a:solidFill>
                <a:latin typeface="Verdana"/>
                <a:cs typeface="Verdana"/>
              </a:defRPr>
            </a:lvl1pPr>
            <a:lvl2pPr marL="283444">
              <a:buFontTx/>
              <a:buNone/>
              <a:defRPr sz="1600">
                <a:solidFill>
                  <a:schemeClr val="tx1"/>
                </a:solidFill>
                <a:latin typeface="Verdana"/>
                <a:cs typeface="Verdana"/>
              </a:defRPr>
            </a:lvl2pPr>
            <a:lvl3pPr>
              <a:buFontTx/>
              <a:buNone/>
              <a:defRPr sz="1500">
                <a:solidFill>
                  <a:schemeClr val="tx1"/>
                </a:solidFill>
                <a:latin typeface="Verdana"/>
                <a:cs typeface="Verdana"/>
              </a:defRPr>
            </a:lvl3pPr>
            <a:lvl4pPr>
              <a:buFontTx/>
              <a:buNone/>
              <a:defRPr sz="1500">
                <a:solidFill>
                  <a:schemeClr val="tx1"/>
                </a:solidFill>
                <a:latin typeface="Verdana"/>
                <a:cs typeface="Verdana"/>
              </a:defRPr>
            </a:lvl4pPr>
            <a:lvl5pPr>
              <a:buFontTx/>
              <a:buNone/>
              <a:defRPr sz="1500">
                <a:solidFill>
                  <a:schemeClr val="tx1"/>
                </a:solidFill>
                <a:latin typeface="Verdana"/>
                <a:cs typeface="Verdana"/>
              </a:defRPr>
            </a:lvl5pPr>
          </a:lstStyle>
          <a:p>
            <a:pPr lvl="0"/>
            <a:r>
              <a:rPr lang="zh-CN" altLang="en-US" smtClean="0"/>
              <a:t>单击此处编辑母版文本样式</a:t>
            </a:r>
          </a:p>
        </p:txBody>
      </p:sp>
    </p:spTree>
    <p:extLst>
      <p:ext uri="{BB962C8B-B14F-4D97-AF65-F5344CB8AC3E}">
        <p14:creationId xmlns:p14="http://schemas.microsoft.com/office/powerpoint/2010/main" val="74265279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Content Picture">
    <p:spTree>
      <p:nvGrpSpPr>
        <p:cNvPr id="1" name=""/>
        <p:cNvGrpSpPr/>
        <p:nvPr/>
      </p:nvGrpSpPr>
      <p:grpSpPr>
        <a:xfrm>
          <a:off x="0" y="0"/>
          <a:ext cx="0" cy="0"/>
          <a:chOff x="0" y="0"/>
          <a:chExt cx="0" cy="0"/>
        </a:xfrm>
      </p:grpSpPr>
      <p:sp>
        <p:nvSpPr>
          <p:cNvPr id="6" name="Content Placeholder 5"/>
          <p:cNvSpPr>
            <a:spLocks noGrp="1"/>
          </p:cNvSpPr>
          <p:nvPr>
            <p:ph sz="quarter" idx="14"/>
          </p:nvPr>
        </p:nvSpPr>
        <p:spPr>
          <a:xfrm>
            <a:off x="609600" y="2819400"/>
            <a:ext cx="10972800" cy="3352800"/>
          </a:xfrm>
        </p:spPr>
        <p:txBody>
          <a:bodyPr/>
          <a:lstStyle/>
          <a:p>
            <a:pPr lvl="0"/>
            <a:r>
              <a:rPr lang="zh-CN" altLang="en-US" smtClean="0"/>
              <a:t>单击此处编辑母版文本样式</a:t>
            </a:r>
          </a:p>
        </p:txBody>
      </p:sp>
      <p:sp>
        <p:nvSpPr>
          <p:cNvPr id="3" name="Content Placeholder 2"/>
          <p:cNvSpPr>
            <a:spLocks noGrp="1"/>
          </p:cNvSpPr>
          <p:nvPr>
            <p:ph idx="1"/>
          </p:nvPr>
        </p:nvSpPr>
        <p:spPr>
          <a:xfrm>
            <a:off x="609600" y="1143000"/>
            <a:ext cx="10972800" cy="15494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34537149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bg>
      <p:bgRef idx="1001">
        <a:schemeClr val="bg1"/>
      </p:bgRef>
    </p:bg>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4BED5876-44C1-4D6A-B45D-C22B6438CF66}" type="slidenum">
              <a:rPr lang="zh-CN" altLang="en-US" smtClean="0"/>
              <a:t>‹#›</a:t>
            </a:fld>
            <a:endParaRPr lang="zh-CN" altLang="en-US"/>
          </a:p>
        </p:txBody>
      </p:sp>
      <p:pic>
        <p:nvPicPr>
          <p:cNvPr id="4" name="图片 3"/>
          <p:cNvPicPr>
            <a:picLocks noChangeAspect="1"/>
          </p:cNvPicPr>
          <p:nvPr userDrawn="1"/>
        </p:nvPicPr>
        <p:blipFill>
          <a:blip r:embed="rId2"/>
          <a:stretch>
            <a:fillRect/>
          </a:stretch>
        </p:blipFill>
        <p:spPr>
          <a:xfrm>
            <a:off x="0" y="-1"/>
            <a:ext cx="12192000" cy="6876000"/>
          </a:xfrm>
          <a:prstGeom prst="rect">
            <a:avLst/>
          </a:prstGeom>
        </p:spPr>
      </p:pic>
    </p:spTree>
    <p:extLst>
      <p:ext uri="{BB962C8B-B14F-4D97-AF65-F5344CB8AC3E}">
        <p14:creationId xmlns:p14="http://schemas.microsoft.com/office/powerpoint/2010/main" val="2336213524"/>
      </p:ext>
    </p:extLst>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Tree>
    <p:extLst>
      <p:ext uri="{BB962C8B-B14F-4D97-AF65-F5344CB8AC3E}">
        <p14:creationId xmlns:p14="http://schemas.microsoft.com/office/powerpoint/2010/main" val="27864584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45248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sp>
        <p:nvSpPr>
          <p:cNvPr id="22" name="Rectangle 21"/>
          <p:cNvSpPr/>
          <p:nvPr userDrawn="1"/>
        </p:nvSpPr>
        <p:spPr bwMode="white">
          <a:xfrm>
            <a:off x="9347216" y="6248417"/>
            <a:ext cx="2348089" cy="516467"/>
          </a:xfrm>
          <a:prstGeom prst="rect">
            <a:avLst/>
          </a:prstGeom>
          <a:solidFill>
            <a:srgbClr val="FFFFFF"/>
          </a:solidFill>
          <a:ln w="9525" cap="flat" cmpd="sng" algn="ctr">
            <a:noFill/>
            <a:prstDash val="solid"/>
            <a:round/>
            <a:headEnd type="none" w="med" len="med"/>
            <a:tailEnd type="none" w="med" len="med"/>
          </a:ln>
          <a:effectLst/>
        </p:spPr>
        <p:txBody>
          <a:bodyPr vert="horz" wrap="square" lIns="91434" tIns="45718" rIns="91434" bIns="45718" numCol="1" rtlCol="0" anchor="t" anchorCtr="0" compatLnSpc="1">
            <a:prstTxWarp prst="textNoShape">
              <a:avLst/>
            </a:prstTxWarp>
          </a:bodyPr>
          <a:lstStyle/>
          <a:p>
            <a:pPr eaLnBrk="0" fontAlgn="base" hangingPunct="0">
              <a:spcBef>
                <a:spcPct val="0"/>
              </a:spcBef>
              <a:spcAft>
                <a:spcPct val="0"/>
              </a:spcAft>
            </a:pPr>
            <a:endParaRPr lang="en-US" sz="2300">
              <a:solidFill>
                <a:srgbClr val="3C3C3B"/>
              </a:solidFill>
            </a:endParaRPr>
          </a:p>
        </p:txBody>
      </p:sp>
      <p:pic>
        <p:nvPicPr>
          <p:cNvPr id="5" name="Picture 4" descr="teradata_logoep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black">
          <a:xfrm>
            <a:off x="3815643" y="3111518"/>
            <a:ext cx="4876968" cy="817019"/>
          </a:xfrm>
          <a:prstGeom prst="rect">
            <a:avLst/>
          </a:prstGeom>
        </p:spPr>
      </p:pic>
      <p:sp>
        <p:nvSpPr>
          <p:cNvPr id="2" name="Title 1"/>
          <p:cNvSpPr>
            <a:spLocks noGrp="1"/>
          </p:cNvSpPr>
          <p:nvPr>
            <p:ph type="title"/>
          </p:nvPr>
        </p:nvSpPr>
        <p:spPr/>
        <p:txBody>
          <a:bodyPr/>
          <a:lstStyle/>
          <a:p>
            <a:r>
              <a:rPr lang="zh-CN" altLang="en-US" smtClean="0"/>
              <a:t>单击此处编辑母版标题样式</a:t>
            </a:r>
            <a:endParaRPr lang="en-US"/>
          </a:p>
        </p:txBody>
      </p:sp>
    </p:spTree>
    <p:extLst>
      <p:ext uri="{BB962C8B-B14F-4D97-AF65-F5344CB8AC3E}">
        <p14:creationId xmlns:p14="http://schemas.microsoft.com/office/powerpoint/2010/main" val="32369680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8"/>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98872891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pic>
        <p:nvPicPr>
          <p:cNvPr id="4"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2" y="631192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ight Triangle 4"/>
          <p:cNvSpPr/>
          <p:nvPr/>
        </p:nvSpPr>
        <p:spPr>
          <a:xfrm flipV="1">
            <a:off x="205317" y="820739"/>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defTabSz="457167" fontAlgn="base">
              <a:spcBef>
                <a:spcPct val="0"/>
              </a:spcBef>
              <a:spcAft>
                <a:spcPct val="0"/>
              </a:spcAft>
              <a:defRPr/>
            </a:pPr>
            <a:endParaRPr lang="zh-CN" altLang="zh-CN">
              <a:solidFill>
                <a:srgbClr val="FFFFFF"/>
              </a:solidFill>
              <a:ea typeface="ＭＳ Ｐゴシック" pitchFamily="34" charset="-128"/>
            </a:endParaRPr>
          </a:p>
        </p:txBody>
      </p:sp>
      <p:sp>
        <p:nvSpPr>
          <p:cNvPr id="6" name="Rectangle 5"/>
          <p:cNvSpPr/>
          <p:nvPr/>
        </p:nvSpPr>
        <p:spPr>
          <a:xfrm>
            <a:off x="0" y="0"/>
            <a:ext cx="245533" cy="6858000"/>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defTabSz="457167" fontAlgn="base">
              <a:spcBef>
                <a:spcPct val="0"/>
              </a:spcBef>
              <a:spcAft>
                <a:spcPct val="0"/>
              </a:spcAft>
              <a:defRPr/>
            </a:pPr>
            <a:endParaRPr lang="zh-CN" altLang="zh-CN">
              <a:solidFill>
                <a:srgbClr val="FFFFFF"/>
              </a:solidFill>
              <a:ea typeface="ＭＳ Ｐゴシック" pitchFamily="34" charset="-128"/>
            </a:endParaRPr>
          </a:p>
        </p:txBody>
      </p:sp>
      <p:sp>
        <p:nvSpPr>
          <p:cNvPr id="7" name="Rectangle 6"/>
          <p:cNvSpPr/>
          <p:nvPr/>
        </p:nvSpPr>
        <p:spPr>
          <a:xfrm>
            <a:off x="0" y="35244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defTabSz="457167" fontAlgn="base">
              <a:spcBef>
                <a:spcPct val="0"/>
              </a:spcBef>
              <a:spcAft>
                <a:spcPct val="0"/>
              </a:spcAft>
              <a:defRPr/>
            </a:pPr>
            <a:endParaRPr lang="zh-CN" altLang="zh-CN">
              <a:solidFill>
                <a:srgbClr val="FFFFFF"/>
              </a:solidFill>
              <a:ea typeface="ＭＳ Ｐゴシック" pitchFamily="34" charset="-128"/>
            </a:endParaRPr>
          </a:p>
        </p:txBody>
      </p:sp>
      <p:sp>
        <p:nvSpPr>
          <p:cNvPr id="2" name="Title 1"/>
          <p:cNvSpPr>
            <a:spLocks noGrp="1"/>
          </p:cNvSpPr>
          <p:nvPr>
            <p:ph type="title"/>
          </p:nvPr>
        </p:nvSpPr>
        <p:spPr>
          <a:xfrm>
            <a:off x="609600" y="394420"/>
            <a:ext cx="10972800" cy="883288"/>
          </a:xfrm>
          <a:noFill/>
          <a:ln>
            <a:noFill/>
          </a:ln>
        </p:spPr>
        <p:txBody>
          <a:bodyPr anchor="t">
            <a:noAutofit/>
          </a:bodyPr>
          <a:lstStyle>
            <a:lvl1pPr>
              <a:defRPr lang="en-US" dirty="0"/>
            </a:lvl1pPr>
          </a:lstStyle>
          <a:p>
            <a:pPr lvl="0"/>
            <a:r>
              <a:rPr lang="en-US" altLang="zh-CN" smtClean="0"/>
              <a:t>Click to edit Master title style</a:t>
            </a:r>
            <a:endParaRPr lang="en-US" dirty="0"/>
          </a:p>
        </p:txBody>
      </p:sp>
      <p:sp>
        <p:nvSpPr>
          <p:cNvPr id="3" name="Content Placeholder 2"/>
          <p:cNvSpPr>
            <a:spLocks noGrp="1"/>
          </p:cNvSpPr>
          <p:nvPr>
            <p:ph idx="1"/>
          </p:nvPr>
        </p:nvSpPr>
        <p:spPr>
          <a:xfrm>
            <a:off x="609600" y="1525505"/>
            <a:ext cx="10972800" cy="4600659"/>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500">
                <a:solidFill>
                  <a:schemeClr val="tx1"/>
                </a:solidFill>
                <a:latin typeface="Verdana"/>
                <a:cs typeface="Verdana"/>
              </a:defRPr>
            </a:lvl3pPr>
            <a:lvl4pPr>
              <a:defRPr sz="1500">
                <a:solidFill>
                  <a:schemeClr val="tx1"/>
                </a:solidFill>
                <a:latin typeface="Verdana"/>
                <a:cs typeface="Verdana"/>
              </a:defRPr>
            </a:lvl4pPr>
            <a:lvl5pPr>
              <a:defRPr sz="1500">
                <a:solidFill>
                  <a:schemeClr val="tx1"/>
                </a:solidFill>
                <a:latin typeface="Verdana"/>
                <a:cs typeface="Verdana"/>
              </a:defRPr>
            </a:lvl5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8" name="Date Placeholder 3"/>
          <p:cNvSpPr>
            <a:spLocks noGrp="1"/>
          </p:cNvSpPr>
          <p:nvPr>
            <p:ph type="dt" sz="half" idx="10"/>
          </p:nvPr>
        </p:nvSpPr>
        <p:spPr>
          <a:xfrm>
            <a:off x="609603" y="6356368"/>
            <a:ext cx="1420284" cy="365125"/>
          </a:xfrm>
          <a:prstGeom prst="rect">
            <a:avLst/>
          </a:prstGeom>
        </p:spPr>
        <p:txBody>
          <a:bodyPr lIns="91434" tIns="45718" rIns="91434" bIns="45718"/>
          <a:lstStyle>
            <a:lvl1pPr>
              <a:defRPr/>
            </a:lvl1pPr>
          </a:lstStyle>
          <a:p>
            <a:pPr eaLnBrk="0" fontAlgn="base" hangingPunct="0">
              <a:spcBef>
                <a:spcPct val="0"/>
              </a:spcBef>
              <a:spcAft>
                <a:spcPct val="0"/>
              </a:spcAft>
              <a:defRPr/>
            </a:pPr>
            <a:fld id="{F72DA56A-61C6-4EB5-962F-8A397640135A}" type="datetime1">
              <a:rPr lang="en-US" altLang="zh-CN" sz="2300">
                <a:solidFill>
                  <a:srgbClr val="3C3C3B"/>
                </a:solidFill>
              </a:rPr>
              <a:pPr eaLnBrk="0" fontAlgn="base" hangingPunct="0">
                <a:spcBef>
                  <a:spcPct val="0"/>
                </a:spcBef>
                <a:spcAft>
                  <a:spcPct val="0"/>
                </a:spcAft>
                <a:defRPr/>
              </a:pPr>
              <a:t>3/17/2017</a:t>
            </a:fld>
            <a:endParaRPr lang="en-US" altLang="zh-CN" sz="2300">
              <a:solidFill>
                <a:srgbClr val="3C3C3B"/>
              </a:solidFill>
            </a:endParaRPr>
          </a:p>
        </p:txBody>
      </p:sp>
      <p:sp>
        <p:nvSpPr>
          <p:cNvPr id="9" name="Footer Placeholder 4"/>
          <p:cNvSpPr>
            <a:spLocks noGrp="1"/>
          </p:cNvSpPr>
          <p:nvPr>
            <p:ph type="ftr" sz="quarter" idx="11"/>
          </p:nvPr>
        </p:nvSpPr>
        <p:spPr>
          <a:xfrm>
            <a:off x="2235200" y="6356368"/>
            <a:ext cx="3860800" cy="365125"/>
          </a:xfrm>
          <a:prstGeom prst="rect">
            <a:avLst/>
          </a:prstGeom>
        </p:spPr>
        <p:txBody>
          <a:bodyPr lIns="91434" tIns="45718" rIns="91434" bIns="45718"/>
          <a:lstStyle>
            <a:lvl1pPr>
              <a:defRPr/>
            </a:lvl1pPr>
          </a:lstStyle>
          <a:p>
            <a:pPr eaLnBrk="0" fontAlgn="base" hangingPunct="0">
              <a:spcBef>
                <a:spcPct val="0"/>
              </a:spcBef>
              <a:spcAft>
                <a:spcPct val="0"/>
              </a:spcAft>
              <a:defRPr/>
            </a:pPr>
            <a:endParaRPr lang="zh-CN" altLang="zh-CN" sz="2300">
              <a:solidFill>
                <a:srgbClr val="3C3C3B"/>
              </a:solidFill>
            </a:endParaRPr>
          </a:p>
        </p:txBody>
      </p:sp>
      <p:sp>
        <p:nvSpPr>
          <p:cNvPr id="10" name="Slide Number Placeholder 5"/>
          <p:cNvSpPr>
            <a:spLocks noGrp="1"/>
          </p:cNvSpPr>
          <p:nvPr>
            <p:ph type="sldNum" sz="quarter" idx="12"/>
          </p:nvPr>
        </p:nvSpPr>
        <p:spPr>
          <a:xfrm>
            <a:off x="6341549" y="6356368"/>
            <a:ext cx="1824567" cy="365125"/>
          </a:xfrm>
          <a:prstGeom prst="rect">
            <a:avLst/>
          </a:prstGeom>
        </p:spPr>
        <p:txBody>
          <a:bodyPr lIns="91434" tIns="45718" rIns="91434" bIns="45718"/>
          <a:lstStyle>
            <a:lvl1pPr>
              <a:defRPr/>
            </a:lvl1pPr>
          </a:lstStyle>
          <a:p>
            <a:pPr eaLnBrk="0" fontAlgn="base" hangingPunct="0">
              <a:spcBef>
                <a:spcPct val="0"/>
              </a:spcBef>
              <a:spcAft>
                <a:spcPct val="0"/>
              </a:spcAft>
              <a:defRPr/>
            </a:pPr>
            <a:fld id="{70AFE292-898B-45F3-BD15-AA2BE1DFE492}" type="slidenum">
              <a:rPr lang="en-US" altLang="zh-CN" sz="2300">
                <a:solidFill>
                  <a:srgbClr val="3C3C3B"/>
                </a:solidFill>
              </a:rPr>
              <a:pPr eaLnBrk="0" fontAlgn="base" hangingPunct="0">
                <a:spcBef>
                  <a:spcPct val="0"/>
                </a:spcBef>
                <a:spcAft>
                  <a:spcPct val="0"/>
                </a:spcAft>
                <a:defRPr/>
              </a:pPr>
              <a:t>‹#›</a:t>
            </a:fld>
            <a:endParaRPr lang="en-US" altLang="zh-CN" sz="2300">
              <a:solidFill>
                <a:srgbClr val="3C3C3B"/>
              </a:solidFill>
            </a:endParaRPr>
          </a:p>
        </p:txBody>
      </p:sp>
    </p:spTree>
    <p:extLst>
      <p:ext uri="{BB962C8B-B14F-4D97-AF65-F5344CB8AC3E}">
        <p14:creationId xmlns:p14="http://schemas.microsoft.com/office/powerpoint/2010/main" val="33036857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8288719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title" preserve="1">
  <p:cSld name="Alternate Title Slide">
    <p:spTree>
      <p:nvGrpSpPr>
        <p:cNvPr id="1" name=""/>
        <p:cNvGrpSpPr/>
        <p:nvPr/>
      </p:nvGrpSpPr>
      <p:grpSpPr>
        <a:xfrm>
          <a:off x="0" y="0"/>
          <a:ext cx="0" cy="0"/>
          <a:chOff x="0" y="0"/>
          <a:chExt cx="0" cy="0"/>
        </a:xfrm>
      </p:grpSpPr>
      <p:grpSp>
        <p:nvGrpSpPr>
          <p:cNvPr id="21" name="Group 20"/>
          <p:cNvGrpSpPr/>
          <p:nvPr userDrawn="1"/>
        </p:nvGrpSpPr>
        <p:grpSpPr>
          <a:xfrm>
            <a:off x="330221" y="306391"/>
            <a:ext cx="11082865" cy="6043612"/>
            <a:chOff x="247651" y="306388"/>
            <a:chExt cx="8312149" cy="6043612"/>
          </a:xfrm>
        </p:grpSpPr>
        <p:sp>
          <p:nvSpPr>
            <p:cNvPr id="22" name="Rectangle 21"/>
            <p:cNvSpPr/>
            <p:nvPr/>
          </p:nvSpPr>
          <p:spPr>
            <a:xfrm>
              <a:off x="528638" y="860425"/>
              <a:ext cx="8031162" cy="5489575"/>
            </a:xfrm>
            <a:prstGeom prst="rect">
              <a:avLst/>
            </a:prstGeom>
            <a:gradFill flip="none" rotWithShape="1">
              <a:gsLst>
                <a:gs pos="0">
                  <a:srgbClr val="0C1627"/>
                </a:gs>
                <a:gs pos="100000">
                  <a:schemeClr val="tx2"/>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fontAlgn="base" hangingPunct="0">
                <a:spcBef>
                  <a:spcPct val="0"/>
                </a:spcBef>
                <a:spcAft>
                  <a:spcPct val="0"/>
                </a:spcAft>
                <a:defRPr/>
              </a:pPr>
              <a:endParaRPr lang="en-US" sz="2300" dirty="0">
                <a:solidFill>
                  <a:prstClr val="white"/>
                </a:solidFill>
              </a:endParaRPr>
            </a:p>
          </p:txBody>
        </p:sp>
        <p:sp>
          <p:nvSpPr>
            <p:cNvPr id="23" name="Rectangle 22"/>
            <p:cNvSpPr/>
            <p:nvPr/>
          </p:nvSpPr>
          <p:spPr>
            <a:xfrm>
              <a:off x="247651" y="306388"/>
              <a:ext cx="3206750" cy="921279"/>
            </a:xfrm>
            <a:prstGeom prst="rect">
              <a:avLst/>
            </a:prstGeom>
            <a:solidFill>
              <a:srgbClr val="D56D2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fontAlgn="base" hangingPunct="0">
                <a:spcBef>
                  <a:spcPct val="0"/>
                </a:spcBef>
                <a:spcAft>
                  <a:spcPct val="0"/>
                </a:spcAft>
                <a:defRPr/>
              </a:pPr>
              <a:endParaRPr lang="en-US" sz="2300" dirty="0">
                <a:solidFill>
                  <a:prstClr val="white"/>
                </a:solidFill>
              </a:endParaRPr>
            </a:p>
          </p:txBody>
        </p:sp>
      </p:grpSp>
      <p:pic>
        <p:nvPicPr>
          <p:cNvPr id="24" name="Picture 23" descr="td_logo_white.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43397" y="589672"/>
            <a:ext cx="2246489" cy="376345"/>
          </a:xfrm>
          <a:prstGeom prst="rect">
            <a:avLst/>
          </a:prstGeom>
        </p:spPr>
      </p:pic>
      <p:sp>
        <p:nvSpPr>
          <p:cNvPr id="4099" name="Rectangle 3"/>
          <p:cNvSpPr>
            <a:spLocks noGrp="1" noChangeArrowheads="1"/>
          </p:cNvSpPr>
          <p:nvPr>
            <p:ph type="subTitle" idx="1"/>
          </p:nvPr>
        </p:nvSpPr>
        <p:spPr bwMode="white">
          <a:xfrm>
            <a:off x="1341120" y="3557016"/>
            <a:ext cx="8570976" cy="2139696"/>
          </a:xfrm>
        </p:spPr>
        <p:txBody>
          <a:bodyPr/>
          <a:lstStyle>
            <a:lvl1pPr marL="0" indent="0">
              <a:lnSpc>
                <a:spcPct val="90000"/>
              </a:lnSpc>
              <a:spcBef>
                <a:spcPct val="30000"/>
              </a:spcBef>
              <a:buFontTx/>
              <a:buNone/>
              <a:defRPr sz="1900">
                <a:solidFill>
                  <a:srgbClr val="FFFFFF"/>
                </a:solidFill>
              </a:defRPr>
            </a:lvl1pPr>
          </a:lstStyle>
          <a:p>
            <a:r>
              <a:rPr lang="zh-CN" altLang="en-US" smtClean="0"/>
              <a:t>单击此处编辑母版副标题样式</a:t>
            </a:r>
            <a:endParaRPr lang="en-US" dirty="0"/>
          </a:p>
        </p:txBody>
      </p:sp>
      <p:sp>
        <p:nvSpPr>
          <p:cNvPr id="4102" name="Rectangle 6"/>
          <p:cNvSpPr>
            <a:spLocks noGrp="1" noChangeArrowheads="1"/>
          </p:cNvSpPr>
          <p:nvPr>
            <p:ph type="ctrTitle"/>
          </p:nvPr>
        </p:nvSpPr>
        <p:spPr bwMode="white">
          <a:xfrm>
            <a:off x="1341120" y="1920240"/>
            <a:ext cx="8570976" cy="1517904"/>
          </a:xfrm>
        </p:spPr>
        <p:txBody>
          <a:bodyPr tIns="45718" bIns="45718" anchor="b"/>
          <a:lstStyle>
            <a:lvl1pPr>
              <a:lnSpc>
                <a:spcPct val="90000"/>
              </a:lnSpc>
              <a:defRPr cap="all">
                <a:solidFill>
                  <a:srgbClr val="FFFFFF"/>
                </a:solidFill>
              </a:defRPr>
            </a:lvl1pPr>
          </a:lstStyle>
          <a:p>
            <a:r>
              <a:rPr lang="zh-CN" altLang="en-US" smtClean="0"/>
              <a:t>单击此处编辑母版标题样式</a:t>
            </a:r>
            <a:endParaRPr lang="en-US" dirty="0"/>
          </a:p>
        </p:txBody>
      </p:sp>
    </p:spTree>
    <p:extLst>
      <p:ext uri="{BB962C8B-B14F-4D97-AF65-F5344CB8AC3E}">
        <p14:creationId xmlns:p14="http://schemas.microsoft.com/office/powerpoint/2010/main" val="338579098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Agenda/Table Contents">
    <p:spTree>
      <p:nvGrpSpPr>
        <p:cNvPr id="1" name=""/>
        <p:cNvGrpSpPr/>
        <p:nvPr/>
      </p:nvGrpSpPr>
      <p:grpSpPr>
        <a:xfrm>
          <a:off x="0" y="0"/>
          <a:ext cx="0" cy="0"/>
          <a:chOff x="0" y="0"/>
          <a:chExt cx="0" cy="0"/>
        </a:xfrm>
      </p:grpSpPr>
      <p:sp>
        <p:nvSpPr>
          <p:cNvPr id="13" name="Rectangle 12"/>
          <p:cNvSpPr/>
          <p:nvPr userDrawn="1"/>
        </p:nvSpPr>
        <p:spPr>
          <a:xfrm>
            <a:off x="21" y="225931"/>
            <a:ext cx="12191999" cy="876300"/>
          </a:xfrm>
          <a:prstGeom prst="rect">
            <a:avLst/>
          </a:prstGeom>
          <a:gradFill flip="none" rotWithShape="1">
            <a:gsLst>
              <a:gs pos="0">
                <a:srgbClr val="0C1627"/>
              </a:gs>
              <a:gs pos="100000">
                <a:schemeClr val="tx2"/>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eaLnBrk="0" fontAlgn="base" hangingPunct="0">
              <a:spcBef>
                <a:spcPct val="0"/>
              </a:spcBef>
              <a:spcAft>
                <a:spcPct val="0"/>
              </a:spcAft>
              <a:defRPr/>
            </a:pPr>
            <a:endParaRPr lang="en-US" sz="2300" dirty="0">
              <a:solidFill>
                <a:prstClr val="white"/>
              </a:solidFill>
            </a:endParaRPr>
          </a:p>
        </p:txBody>
      </p:sp>
      <p:sp>
        <p:nvSpPr>
          <p:cNvPr id="4099" name="Rectangle 3"/>
          <p:cNvSpPr>
            <a:spLocks noGrp="1" noChangeArrowheads="1"/>
          </p:cNvSpPr>
          <p:nvPr>
            <p:ph type="subTitle" idx="1" hasCustomPrompt="1"/>
          </p:nvPr>
        </p:nvSpPr>
        <p:spPr>
          <a:xfrm>
            <a:off x="621792" y="1591059"/>
            <a:ext cx="10960608" cy="4550983"/>
          </a:xfrm>
        </p:spPr>
        <p:txBody>
          <a:bodyPr/>
          <a:lstStyle>
            <a:lvl1pPr marL="171438" indent="-171438">
              <a:spcBef>
                <a:spcPts val="900"/>
              </a:spcBef>
              <a:buFont typeface="Arial"/>
              <a:buChar char="•"/>
              <a:defRPr sz="2000">
                <a:solidFill>
                  <a:schemeClr val="tx1"/>
                </a:solidFill>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dirty="0" smtClean="0"/>
              <a:t>[Agenda Items]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Box 8"/>
          <p:cNvSpPr txBox="1"/>
          <p:nvPr userDrawn="1"/>
        </p:nvSpPr>
        <p:spPr bwMode="gray">
          <a:xfrm>
            <a:off x="609600" y="6434095"/>
            <a:ext cx="609600"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A61B675C-BD8F-3940-9C20-B51557C84077}" type="slidenum">
              <a:rPr lang="en-US" sz="800" smtClean="0">
                <a:solidFill>
                  <a:srgbClr val="8B8B89"/>
                </a:solidFill>
              </a:rPr>
              <a:pPr eaLnBrk="0" fontAlgn="base" hangingPunct="0">
                <a:spcBef>
                  <a:spcPct val="0"/>
                </a:spcBef>
                <a:spcAft>
                  <a:spcPct val="0"/>
                </a:spcAft>
              </a:pPr>
              <a:t>‹#›</a:t>
            </a:fld>
            <a:endParaRPr lang="en-US" sz="800" dirty="0">
              <a:solidFill>
                <a:srgbClr val="8B8B89"/>
              </a:solidFill>
            </a:endParaRPr>
          </a:p>
        </p:txBody>
      </p:sp>
      <p:sp>
        <p:nvSpPr>
          <p:cNvPr id="10" name="TextBox 9"/>
          <p:cNvSpPr txBox="1"/>
          <p:nvPr userDrawn="1"/>
        </p:nvSpPr>
        <p:spPr bwMode="gray">
          <a:xfrm>
            <a:off x="1414117" y="6434095"/>
            <a:ext cx="2040283"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997DFBCB-A2D1-AC44-AB53-4088AD646959}" type="datetime1">
              <a:rPr lang="en-US" sz="800" smtClean="0">
                <a:solidFill>
                  <a:srgbClr val="3C3C3B">
                    <a:lumMod val="60000"/>
                    <a:lumOff val="40000"/>
                  </a:srgbClr>
                </a:solidFill>
              </a:rPr>
              <a:pPr eaLnBrk="0" fontAlgn="base" hangingPunct="0">
                <a:spcBef>
                  <a:spcPct val="0"/>
                </a:spcBef>
                <a:spcAft>
                  <a:spcPct val="0"/>
                </a:spcAft>
              </a:pPr>
              <a:t>3/17/2017</a:t>
            </a:fld>
            <a:endParaRPr lang="en-US" sz="800" dirty="0">
              <a:solidFill>
                <a:srgbClr val="3C3C3B">
                  <a:lumMod val="60000"/>
                  <a:lumOff val="40000"/>
                </a:srgbClr>
              </a:solidFill>
            </a:endParaRPr>
          </a:p>
        </p:txBody>
      </p:sp>
      <p:sp>
        <p:nvSpPr>
          <p:cNvPr id="11" name="TextBox 10"/>
          <p:cNvSpPr txBox="1"/>
          <p:nvPr userDrawn="1"/>
        </p:nvSpPr>
        <p:spPr bwMode="gray">
          <a:xfrm>
            <a:off x="3552681" y="6434095"/>
            <a:ext cx="5083337" cy="215444"/>
          </a:xfrm>
          <a:prstGeom prst="rect">
            <a:avLst/>
          </a:prstGeom>
          <a:noFill/>
        </p:spPr>
        <p:txBody>
          <a:bodyPr wrap="square" lIns="91434" tIns="45718" rIns="91434" bIns="45718" rtlCol="0" anchor="ctr">
            <a:spAutoFit/>
          </a:bodyPr>
          <a:lstStyle/>
          <a:p>
            <a:pPr algn="ctr" eaLnBrk="0" fontAlgn="base" hangingPunct="0">
              <a:spcBef>
                <a:spcPct val="0"/>
              </a:spcBef>
              <a:spcAft>
                <a:spcPct val="0"/>
              </a:spcAft>
            </a:pPr>
            <a:r>
              <a:rPr lang="en-US" sz="800" dirty="0" smtClean="0">
                <a:solidFill>
                  <a:srgbClr val="8B8B89"/>
                </a:solidFill>
              </a:rPr>
              <a:t>Teradata Confidential</a:t>
            </a:r>
            <a:endParaRPr lang="en-US" sz="800" dirty="0">
              <a:solidFill>
                <a:srgbClr val="8B8B89"/>
              </a:solidFill>
            </a:endParaRPr>
          </a:p>
        </p:txBody>
      </p:sp>
      <p:pic>
        <p:nvPicPr>
          <p:cNvPr id="12" name="Picture 11" descr="teradata_logoeps.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black">
          <a:xfrm>
            <a:off x="10035840" y="6396609"/>
            <a:ext cx="1557865" cy="260983"/>
          </a:xfrm>
          <a:prstGeom prst="rect">
            <a:avLst/>
          </a:prstGeom>
        </p:spPr>
      </p:pic>
      <p:sp>
        <p:nvSpPr>
          <p:cNvPr id="14" name="Rectangle 6"/>
          <p:cNvSpPr>
            <a:spLocks noGrp="1" noChangeArrowheads="1"/>
          </p:cNvSpPr>
          <p:nvPr>
            <p:ph type="ctrTitle" hasCustomPrompt="1"/>
          </p:nvPr>
        </p:nvSpPr>
        <p:spPr bwMode="white">
          <a:xfrm>
            <a:off x="615967" y="479415"/>
            <a:ext cx="10966449" cy="369332"/>
          </a:xfrm>
          <a:noFill/>
        </p:spPr>
        <p:txBody>
          <a:bodyPr wrap="square" anchor="ctr" anchorCtr="0">
            <a:spAutoFit/>
          </a:bodyPr>
          <a:lstStyle>
            <a:lvl1pPr>
              <a:defRPr sz="2400" cap="all">
                <a:solidFill>
                  <a:schemeClr val="bg1"/>
                </a:solidFill>
              </a:defRPr>
            </a:lvl1pPr>
          </a:lstStyle>
          <a:p>
            <a:r>
              <a:rPr lang="en-US" dirty="0" smtClean="0"/>
              <a:t>Agenda/title</a:t>
            </a:r>
            <a:endParaRPr lang="en-US" dirty="0"/>
          </a:p>
        </p:txBody>
      </p:sp>
    </p:spTree>
    <p:extLst>
      <p:ext uri="{BB962C8B-B14F-4D97-AF65-F5344CB8AC3E}">
        <p14:creationId xmlns:p14="http://schemas.microsoft.com/office/powerpoint/2010/main" val="358089684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409214338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ubhead">
    <p:spTree>
      <p:nvGrpSpPr>
        <p:cNvPr id="1" name=""/>
        <p:cNvGrpSpPr/>
        <p:nvPr/>
      </p:nvGrpSpPr>
      <p:grpSpPr>
        <a:xfrm>
          <a:off x="0" y="0"/>
          <a:ext cx="0" cy="0"/>
          <a:chOff x="0" y="0"/>
          <a:chExt cx="0" cy="0"/>
        </a:xfrm>
      </p:grpSpPr>
      <p:sp>
        <p:nvSpPr>
          <p:cNvPr id="2" name="Title 1"/>
          <p:cNvSpPr>
            <a:spLocks noGrp="1"/>
          </p:cNvSpPr>
          <p:nvPr>
            <p:ph type="title"/>
          </p:nvPr>
        </p:nvSpPr>
        <p:spPr>
          <a:xfrm>
            <a:off x="609600" y="397935"/>
            <a:ext cx="10972800" cy="886968"/>
          </a:xfrm>
        </p:spPr>
        <p:txBody>
          <a:bodyPr anchor="t"/>
          <a:lstStyle>
            <a:lvl1pPr>
              <a:spcAft>
                <a:spcPts val="0"/>
              </a:spcAft>
              <a:defRPr/>
            </a:lvl1pPr>
          </a:lstStyle>
          <a:p>
            <a:r>
              <a:rPr lang="zh-CN" altLang="en-US" smtClean="0"/>
              <a:t>单击此处编辑母版标题样式</a:t>
            </a:r>
            <a:endParaRPr lang="en-US" dirty="0"/>
          </a:p>
        </p:txBody>
      </p:sp>
      <p:sp>
        <p:nvSpPr>
          <p:cNvPr id="4" name="Content Placeholder 3"/>
          <p:cNvSpPr>
            <a:spLocks noGrp="1"/>
          </p:cNvSpPr>
          <p:nvPr>
            <p:ph sz="quarter" idx="10"/>
          </p:nvPr>
        </p:nvSpPr>
        <p:spPr>
          <a:xfrm>
            <a:off x="609600" y="1481335"/>
            <a:ext cx="10972800" cy="4660704"/>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26483673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bg>
      <p:bgPr>
        <a:solidFill>
          <a:schemeClr val="tx1">
            <a:lumMod val="50000"/>
            <a:lumOff val="50000"/>
          </a:schemeClr>
        </a:solidFill>
        <a:effectLst/>
      </p:bgPr>
    </p:bg>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4BED5876-44C1-4D6A-B45D-C22B6438CF66}" type="slidenum">
              <a:rPr lang="zh-CN" altLang="en-US" smtClean="0"/>
              <a:t>‹#›</a:t>
            </a:fld>
            <a:endParaRPr lang="zh-CN" altLang="en-US"/>
          </a:p>
        </p:txBody>
      </p:sp>
    </p:spTree>
    <p:extLst>
      <p:ext uri="{BB962C8B-B14F-4D97-AF65-F5344CB8AC3E}">
        <p14:creationId xmlns:p14="http://schemas.microsoft.com/office/powerpoint/2010/main" val="134327701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Content Placeholder 2"/>
          <p:cNvSpPr>
            <a:spLocks noGrp="1"/>
          </p:cNvSpPr>
          <p:nvPr>
            <p:ph sz="half" idx="1"/>
          </p:nvPr>
        </p:nvSpPr>
        <p:spPr>
          <a:xfrm>
            <a:off x="609600" y="1143000"/>
            <a:ext cx="5181600" cy="4999039"/>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400800" y="1143000"/>
            <a:ext cx="5181600" cy="4999039"/>
          </a:xfrm>
        </p:spPr>
        <p:txBody>
          <a:bodyPr/>
          <a:lstStyle>
            <a:lvl1pPr>
              <a:defRPr sz="2000"/>
            </a:lvl1pPr>
            <a:lvl2pPr marL="452403" indent="-226997">
              <a:defRPr sz="1900"/>
            </a:lvl2pPr>
            <a:lvl3pPr marL="630191" indent="-168262">
              <a:tabLst/>
              <a:defRPr sz="1600"/>
            </a:lvl3pPr>
            <a:lvl4pPr marL="795279" indent="-115880">
              <a:defRPr sz="1600"/>
            </a:lvl4pPr>
            <a:lvl5pPr marL="1085770" indent="-173026">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71234238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ubhead 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397933"/>
            <a:ext cx="10972800" cy="886968"/>
          </a:xfrm>
        </p:spPr>
        <p:txBody>
          <a:bodyPr/>
          <a:lstStyle>
            <a:lvl1pPr>
              <a:spcAft>
                <a:spcPts val="600"/>
              </a:spcAft>
              <a:defRPr/>
            </a:lvl1p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09600" y="1479829"/>
            <a:ext cx="5181600" cy="4662211"/>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400800" y="1479829"/>
            <a:ext cx="5181600" cy="4662211"/>
          </a:xfrm>
        </p:spPr>
        <p:txBody>
          <a:bodyPr/>
          <a:lstStyle>
            <a:lvl1pPr>
              <a:defRPr sz="2000"/>
            </a:lvl1pPr>
            <a:lvl2pPr marL="452403" indent="-226997">
              <a:defRPr sz="1900"/>
            </a:lvl2pPr>
            <a:lvl3pPr marL="630191" indent="-168262">
              <a:tabLst/>
              <a:defRPr sz="1600"/>
            </a:lvl3pPr>
            <a:lvl4pPr marL="795279" indent="-115880">
              <a:defRPr sz="1600"/>
            </a:lvl4pPr>
            <a:lvl5pPr marL="1085770" indent="-173026">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131461529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Two Picture">
    <p:spTree>
      <p:nvGrpSpPr>
        <p:cNvPr id="1" name=""/>
        <p:cNvGrpSpPr/>
        <p:nvPr/>
      </p:nvGrpSpPr>
      <p:grpSpPr>
        <a:xfrm>
          <a:off x="0" y="0"/>
          <a:ext cx="0" cy="0"/>
          <a:chOff x="0" y="0"/>
          <a:chExt cx="0" cy="0"/>
        </a:xfrm>
      </p:grpSpPr>
      <p:sp>
        <p:nvSpPr>
          <p:cNvPr id="2" name="Title 1"/>
          <p:cNvSpPr>
            <a:spLocks noGrp="1"/>
          </p:cNvSpPr>
          <p:nvPr>
            <p:ph type="title"/>
          </p:nvPr>
        </p:nvSpPr>
        <p:spPr>
          <a:xfrm>
            <a:off x="609600" y="397933"/>
            <a:ext cx="5181600" cy="886968"/>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09600" y="1479828"/>
            <a:ext cx="5181600" cy="2362200"/>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6" name="Content Placeholder 2"/>
          <p:cNvSpPr>
            <a:spLocks noGrp="1"/>
          </p:cNvSpPr>
          <p:nvPr>
            <p:ph sz="half" idx="19"/>
          </p:nvPr>
        </p:nvSpPr>
        <p:spPr>
          <a:xfrm>
            <a:off x="609600" y="4029389"/>
            <a:ext cx="5181600" cy="2142811"/>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p:txBody>
      </p:sp>
      <p:sp>
        <p:nvSpPr>
          <p:cNvPr id="7" name="Content Placeholder 2"/>
          <p:cNvSpPr>
            <a:spLocks noGrp="1"/>
          </p:cNvSpPr>
          <p:nvPr>
            <p:ph sz="half" idx="20"/>
          </p:nvPr>
        </p:nvSpPr>
        <p:spPr>
          <a:xfrm>
            <a:off x="6092249" y="389712"/>
            <a:ext cx="5490155" cy="5782488"/>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p:txBody>
      </p:sp>
    </p:spTree>
    <p:extLst>
      <p:ext uri="{BB962C8B-B14F-4D97-AF65-F5344CB8AC3E}">
        <p14:creationId xmlns:p14="http://schemas.microsoft.com/office/powerpoint/2010/main" val="168627077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Content Two Picture">
    <p:spTree>
      <p:nvGrpSpPr>
        <p:cNvPr id="1" name=""/>
        <p:cNvGrpSpPr/>
        <p:nvPr/>
      </p:nvGrpSpPr>
      <p:grpSpPr>
        <a:xfrm>
          <a:off x="0" y="0"/>
          <a:ext cx="0" cy="0"/>
          <a:chOff x="0" y="0"/>
          <a:chExt cx="0" cy="0"/>
        </a:xfrm>
      </p:grpSpPr>
      <p:sp>
        <p:nvSpPr>
          <p:cNvPr id="7" name="Content Placeholder 6"/>
          <p:cNvSpPr>
            <a:spLocks noGrp="1"/>
          </p:cNvSpPr>
          <p:nvPr>
            <p:ph sz="quarter" idx="23"/>
          </p:nvPr>
        </p:nvSpPr>
        <p:spPr>
          <a:xfrm>
            <a:off x="6096000" y="381000"/>
            <a:ext cx="5486400" cy="2133600"/>
          </a:xfrm>
        </p:spPr>
        <p:txBody>
          <a:bodyPr/>
          <a:lstStyle/>
          <a:p>
            <a:pPr lvl="0"/>
            <a:r>
              <a:rPr lang="zh-CN" altLang="en-US" smtClean="0"/>
              <a:t>单击此处编辑母版文本样式</a:t>
            </a:r>
          </a:p>
        </p:txBody>
      </p:sp>
      <p:sp>
        <p:nvSpPr>
          <p:cNvPr id="9" name="Content Placeholder 8"/>
          <p:cNvSpPr>
            <a:spLocks noGrp="1"/>
          </p:cNvSpPr>
          <p:nvPr>
            <p:ph sz="quarter" idx="24"/>
          </p:nvPr>
        </p:nvSpPr>
        <p:spPr>
          <a:xfrm>
            <a:off x="6096000" y="2743200"/>
            <a:ext cx="5486400" cy="3429000"/>
          </a:xfrm>
        </p:spPr>
        <p:txBody>
          <a:bodyPr/>
          <a:lstStyle/>
          <a:p>
            <a:pPr lvl="0"/>
            <a:r>
              <a:rPr lang="zh-CN" altLang="en-US" smtClean="0"/>
              <a:t>单击此处编辑母版文本样式</a:t>
            </a:r>
          </a:p>
        </p:txBody>
      </p:sp>
      <p:sp>
        <p:nvSpPr>
          <p:cNvPr id="2" name="Title 1"/>
          <p:cNvSpPr>
            <a:spLocks noGrp="1"/>
          </p:cNvSpPr>
          <p:nvPr>
            <p:ph type="title"/>
          </p:nvPr>
        </p:nvSpPr>
        <p:spPr>
          <a:xfrm>
            <a:off x="609600" y="397933"/>
            <a:ext cx="5181600" cy="886968"/>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09600" y="1479831"/>
            <a:ext cx="5181600" cy="4692372"/>
          </a:xfrm>
        </p:spPr>
        <p:txBody>
          <a:bodyPr/>
          <a:lstStyle>
            <a:lvl1pPr>
              <a:defRPr sz="2000"/>
            </a:lvl1pPr>
            <a:lvl2pPr marL="452403" indent="-226997">
              <a:defRPr sz="1900"/>
            </a:lvl2pPr>
            <a:lvl3pPr marL="630191" indent="-169850">
              <a:tabLst/>
              <a:defRPr sz="1600"/>
            </a:lvl3pPr>
            <a:lvl4pPr marL="801628" indent="-119054">
              <a:tabLst/>
              <a:defRPr sz="1600"/>
            </a:lvl4pPr>
            <a:lvl5pPr marL="1082594" indent="-169850">
              <a:defRPr sz="1600"/>
            </a:lvl5pPr>
            <a:lvl6pPr>
              <a:defRPr sz="1900"/>
            </a:lvl6pPr>
            <a:lvl7pPr>
              <a:defRPr sz="1900"/>
            </a:lvl7pPr>
            <a:lvl8pPr>
              <a:defRPr sz="1900"/>
            </a:lvl8pPr>
            <a:lvl9pPr>
              <a:defRPr sz="19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extLst>
      <p:ext uri="{BB962C8B-B14F-4D97-AF65-F5344CB8AC3E}">
        <p14:creationId xmlns:p14="http://schemas.microsoft.com/office/powerpoint/2010/main" val="101730671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Content Two Picture">
    <p:spTree>
      <p:nvGrpSpPr>
        <p:cNvPr id="1" name=""/>
        <p:cNvGrpSpPr/>
        <p:nvPr/>
      </p:nvGrpSpPr>
      <p:grpSpPr>
        <a:xfrm>
          <a:off x="0" y="0"/>
          <a:ext cx="0" cy="0"/>
          <a:chOff x="0" y="0"/>
          <a:chExt cx="0" cy="0"/>
        </a:xfrm>
      </p:grpSpPr>
      <p:sp>
        <p:nvSpPr>
          <p:cNvPr id="7" name="Content Placeholder 6"/>
          <p:cNvSpPr>
            <a:spLocks noGrp="1"/>
          </p:cNvSpPr>
          <p:nvPr>
            <p:ph sz="quarter" idx="18"/>
          </p:nvPr>
        </p:nvSpPr>
        <p:spPr>
          <a:xfrm>
            <a:off x="609600" y="3657600"/>
            <a:ext cx="5283200" cy="2514600"/>
          </a:xfrm>
        </p:spPr>
        <p:txBody>
          <a:bodyPr/>
          <a:lstStyle/>
          <a:p>
            <a:pPr lvl="0"/>
            <a:r>
              <a:rPr lang="zh-CN" altLang="en-US" smtClean="0"/>
              <a:t>单击此处编辑母版文本样式</a:t>
            </a:r>
          </a:p>
        </p:txBody>
      </p:sp>
      <p:sp>
        <p:nvSpPr>
          <p:cNvPr id="12" name="Content Placeholder 11"/>
          <p:cNvSpPr>
            <a:spLocks noGrp="1"/>
          </p:cNvSpPr>
          <p:nvPr>
            <p:ph sz="quarter" idx="19"/>
          </p:nvPr>
        </p:nvSpPr>
        <p:spPr>
          <a:xfrm>
            <a:off x="6299200" y="3657600"/>
            <a:ext cx="5283200" cy="2514600"/>
          </a:xfrm>
        </p:spPr>
        <p:txBody>
          <a:bodyPr/>
          <a:lstStyle/>
          <a:p>
            <a:pPr lvl="0"/>
            <a:r>
              <a:rPr lang="zh-CN" altLang="en-US" smtClean="0"/>
              <a:t>单击此处编辑母版文本样式</a:t>
            </a:r>
          </a:p>
        </p:txBody>
      </p:sp>
      <p:sp>
        <p:nvSpPr>
          <p:cNvPr id="3" name="Content Placeholder 2"/>
          <p:cNvSpPr>
            <a:spLocks noGrp="1"/>
          </p:cNvSpPr>
          <p:nvPr>
            <p:ph idx="1"/>
          </p:nvPr>
        </p:nvSpPr>
        <p:spPr>
          <a:xfrm>
            <a:off x="609600" y="1143003"/>
            <a:ext cx="10972800" cy="2374900"/>
          </a:xfrm>
        </p:spPr>
        <p:txBody>
          <a:bodyPr/>
          <a:lstStyle>
            <a:lvl1pPr>
              <a:defRPr sz="2000"/>
            </a:lvl1pPr>
            <a:lvl2pPr>
              <a:defRPr sz="1900"/>
            </a:lvl2pPr>
            <a:lvl3pPr>
              <a:defRPr sz="1600"/>
            </a:lvl3pPr>
            <a:lvl4pPr>
              <a:defRPr sz="1600"/>
            </a:lvl4pPr>
            <a:lvl5pPr>
              <a:defRPr sz="1600"/>
            </a:lvl5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206792652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 Three Picture">
    <p:spTree>
      <p:nvGrpSpPr>
        <p:cNvPr id="1" name=""/>
        <p:cNvGrpSpPr/>
        <p:nvPr/>
      </p:nvGrpSpPr>
      <p:grpSpPr>
        <a:xfrm>
          <a:off x="0" y="0"/>
          <a:ext cx="0" cy="0"/>
          <a:chOff x="0" y="0"/>
          <a:chExt cx="0" cy="0"/>
        </a:xfrm>
      </p:grpSpPr>
      <p:sp>
        <p:nvSpPr>
          <p:cNvPr id="7" name="Content Placeholder 6"/>
          <p:cNvSpPr>
            <a:spLocks noGrp="1"/>
          </p:cNvSpPr>
          <p:nvPr>
            <p:ph sz="quarter" idx="21"/>
          </p:nvPr>
        </p:nvSpPr>
        <p:spPr>
          <a:xfrm>
            <a:off x="609600" y="1143000"/>
            <a:ext cx="3556000" cy="2971800"/>
          </a:xfrm>
        </p:spPr>
        <p:txBody>
          <a:bodyPr/>
          <a:lstStyle/>
          <a:p>
            <a:pPr lvl="0"/>
            <a:r>
              <a:rPr lang="zh-CN" altLang="en-US" smtClean="0"/>
              <a:t>单击此处编辑母版文本样式</a:t>
            </a:r>
          </a:p>
        </p:txBody>
      </p:sp>
      <p:sp>
        <p:nvSpPr>
          <p:cNvPr id="8" name="Content Placeholder 11"/>
          <p:cNvSpPr>
            <a:spLocks noGrp="1"/>
          </p:cNvSpPr>
          <p:nvPr>
            <p:ph sz="quarter" idx="22"/>
          </p:nvPr>
        </p:nvSpPr>
        <p:spPr>
          <a:xfrm>
            <a:off x="4314552" y="1143000"/>
            <a:ext cx="3556000" cy="2971800"/>
          </a:xfrm>
        </p:spPr>
        <p:txBody>
          <a:bodyPr/>
          <a:lstStyle/>
          <a:p>
            <a:pPr lvl="0"/>
            <a:r>
              <a:rPr lang="zh-CN" altLang="en-US" smtClean="0"/>
              <a:t>单击此处编辑母版文本样式</a:t>
            </a:r>
          </a:p>
        </p:txBody>
      </p:sp>
      <p:sp>
        <p:nvSpPr>
          <p:cNvPr id="11" name="Content Placeholder 11"/>
          <p:cNvSpPr>
            <a:spLocks noGrp="1"/>
          </p:cNvSpPr>
          <p:nvPr>
            <p:ph sz="quarter" idx="23"/>
          </p:nvPr>
        </p:nvSpPr>
        <p:spPr>
          <a:xfrm>
            <a:off x="8019504" y="1143000"/>
            <a:ext cx="3556000" cy="2971800"/>
          </a:xfrm>
        </p:spPr>
        <p:txBody>
          <a:bodyPr/>
          <a:lstStyle/>
          <a:p>
            <a:pPr lvl="0"/>
            <a:r>
              <a:rPr lang="zh-CN" altLang="en-US" smtClean="0"/>
              <a:t>单击此处编辑母版文本样式</a:t>
            </a:r>
          </a:p>
        </p:txBody>
      </p:sp>
      <p:sp>
        <p:nvSpPr>
          <p:cNvPr id="3" name="Content Placeholder 2"/>
          <p:cNvSpPr>
            <a:spLocks noGrp="1"/>
          </p:cNvSpPr>
          <p:nvPr>
            <p:ph idx="1"/>
          </p:nvPr>
        </p:nvSpPr>
        <p:spPr>
          <a:xfrm>
            <a:off x="609600" y="4261450"/>
            <a:ext cx="10972800" cy="1880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406481127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icture Caption">
    <p:spTree>
      <p:nvGrpSpPr>
        <p:cNvPr id="1" name=""/>
        <p:cNvGrpSpPr/>
        <p:nvPr/>
      </p:nvGrpSpPr>
      <p:grpSpPr>
        <a:xfrm>
          <a:off x="0" y="0"/>
          <a:ext cx="0" cy="0"/>
          <a:chOff x="0" y="0"/>
          <a:chExt cx="0" cy="0"/>
        </a:xfrm>
      </p:grpSpPr>
      <p:sp>
        <p:nvSpPr>
          <p:cNvPr id="6" name="Content Placeholder 5"/>
          <p:cNvSpPr>
            <a:spLocks noGrp="1"/>
          </p:cNvSpPr>
          <p:nvPr>
            <p:ph sz="quarter" idx="19"/>
          </p:nvPr>
        </p:nvSpPr>
        <p:spPr>
          <a:xfrm>
            <a:off x="609600" y="1143000"/>
            <a:ext cx="7518400" cy="5029200"/>
          </a:xfrm>
        </p:spPr>
        <p:txBody>
          <a:bodyPr/>
          <a:lstStyle/>
          <a:p>
            <a:pPr lvl="0"/>
            <a:r>
              <a:rPr lang="zh-CN" altLang="en-US" smtClean="0"/>
              <a:t>单击此处编辑母版文本样式</a:t>
            </a:r>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
        <p:nvSpPr>
          <p:cNvPr id="8" name="Content Placeholder 2"/>
          <p:cNvSpPr>
            <a:spLocks noGrp="1"/>
          </p:cNvSpPr>
          <p:nvPr>
            <p:ph idx="17"/>
          </p:nvPr>
        </p:nvSpPr>
        <p:spPr>
          <a:xfrm>
            <a:off x="8393723" y="1143000"/>
            <a:ext cx="3188676" cy="5029200"/>
          </a:xfrm>
        </p:spPr>
        <p:txBody>
          <a:bodyPr/>
          <a:lstStyle>
            <a:lvl1pPr marL="0">
              <a:spcAft>
                <a:spcPts val="1800"/>
              </a:spcAft>
              <a:buFontTx/>
              <a:buNone/>
              <a:defRPr>
                <a:solidFill>
                  <a:schemeClr val="tx1"/>
                </a:solidFill>
                <a:latin typeface="Verdana"/>
                <a:cs typeface="Verdana"/>
              </a:defRPr>
            </a:lvl1pPr>
            <a:lvl2pPr marL="283444">
              <a:buFontTx/>
              <a:buNone/>
              <a:defRPr sz="1600">
                <a:solidFill>
                  <a:schemeClr val="tx1"/>
                </a:solidFill>
                <a:latin typeface="Verdana"/>
                <a:cs typeface="Verdana"/>
              </a:defRPr>
            </a:lvl2pPr>
            <a:lvl3pPr>
              <a:buFontTx/>
              <a:buNone/>
              <a:defRPr sz="1500">
                <a:solidFill>
                  <a:schemeClr val="tx1"/>
                </a:solidFill>
                <a:latin typeface="Verdana"/>
                <a:cs typeface="Verdana"/>
              </a:defRPr>
            </a:lvl3pPr>
            <a:lvl4pPr>
              <a:buFontTx/>
              <a:buNone/>
              <a:defRPr sz="1500">
                <a:solidFill>
                  <a:schemeClr val="tx1"/>
                </a:solidFill>
                <a:latin typeface="Verdana"/>
                <a:cs typeface="Verdana"/>
              </a:defRPr>
            </a:lvl4pPr>
            <a:lvl5pPr>
              <a:buFontTx/>
              <a:buNone/>
              <a:defRPr sz="1500">
                <a:solidFill>
                  <a:schemeClr val="tx1"/>
                </a:solidFill>
                <a:latin typeface="Verdana"/>
                <a:cs typeface="Verdana"/>
              </a:defRPr>
            </a:lvl5pPr>
          </a:lstStyle>
          <a:p>
            <a:pPr lvl="0"/>
            <a:r>
              <a:rPr lang="zh-CN" altLang="en-US" smtClean="0"/>
              <a:t>单击此处编辑母版文本样式</a:t>
            </a:r>
          </a:p>
        </p:txBody>
      </p:sp>
    </p:spTree>
    <p:extLst>
      <p:ext uri="{BB962C8B-B14F-4D97-AF65-F5344CB8AC3E}">
        <p14:creationId xmlns:p14="http://schemas.microsoft.com/office/powerpoint/2010/main" val="232521153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Content Picture">
    <p:spTree>
      <p:nvGrpSpPr>
        <p:cNvPr id="1" name=""/>
        <p:cNvGrpSpPr/>
        <p:nvPr/>
      </p:nvGrpSpPr>
      <p:grpSpPr>
        <a:xfrm>
          <a:off x="0" y="0"/>
          <a:ext cx="0" cy="0"/>
          <a:chOff x="0" y="0"/>
          <a:chExt cx="0" cy="0"/>
        </a:xfrm>
      </p:grpSpPr>
      <p:sp>
        <p:nvSpPr>
          <p:cNvPr id="6" name="Content Placeholder 5"/>
          <p:cNvSpPr>
            <a:spLocks noGrp="1"/>
          </p:cNvSpPr>
          <p:nvPr>
            <p:ph sz="quarter" idx="14"/>
          </p:nvPr>
        </p:nvSpPr>
        <p:spPr>
          <a:xfrm>
            <a:off x="609600" y="2819400"/>
            <a:ext cx="10972800" cy="3352800"/>
          </a:xfrm>
        </p:spPr>
        <p:txBody>
          <a:bodyPr/>
          <a:lstStyle/>
          <a:p>
            <a:pPr lvl="0"/>
            <a:r>
              <a:rPr lang="zh-CN" altLang="en-US" smtClean="0"/>
              <a:t>单击此处编辑母版文本样式</a:t>
            </a:r>
          </a:p>
        </p:txBody>
      </p:sp>
      <p:sp>
        <p:nvSpPr>
          <p:cNvPr id="3" name="Content Placeholder 2"/>
          <p:cNvSpPr>
            <a:spLocks noGrp="1"/>
          </p:cNvSpPr>
          <p:nvPr>
            <p:ph idx="1"/>
          </p:nvPr>
        </p:nvSpPr>
        <p:spPr>
          <a:xfrm>
            <a:off x="609600" y="1143000"/>
            <a:ext cx="10972800" cy="15494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9" name="Title 8"/>
          <p:cNvSpPr>
            <a:spLocks noGrp="1"/>
          </p:cNvSpPr>
          <p:nvPr>
            <p:ph type="title"/>
          </p:nvPr>
        </p:nvSpPr>
        <p:spPr/>
        <p:txBody>
          <a:bodyPr/>
          <a:lstStyle/>
          <a:p>
            <a:r>
              <a:rPr lang="zh-CN" altLang="en-US" smtClean="0"/>
              <a:t>单击此处编辑母版标题样式</a:t>
            </a:r>
            <a:endParaRPr lang="en-US" dirty="0"/>
          </a:p>
        </p:txBody>
      </p:sp>
    </p:spTree>
    <p:extLst>
      <p:ext uri="{BB962C8B-B14F-4D97-AF65-F5344CB8AC3E}">
        <p14:creationId xmlns:p14="http://schemas.microsoft.com/office/powerpoint/2010/main" val="415434172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Tree>
    <p:extLst>
      <p:ext uri="{BB962C8B-B14F-4D97-AF65-F5344CB8AC3E}">
        <p14:creationId xmlns:p14="http://schemas.microsoft.com/office/powerpoint/2010/main" val="151361366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756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标题和内容">
    <p:bg>
      <p:bgRef idx="1001">
        <a:schemeClr val="bg1"/>
      </p:bgRef>
    </p:bg>
    <p:spTree>
      <p:nvGrpSpPr>
        <p:cNvPr id="1" name=""/>
        <p:cNvGrpSpPr/>
        <p:nvPr/>
      </p:nvGrpSpPr>
      <p:grpSpPr>
        <a:xfrm>
          <a:off x="0" y="0"/>
          <a:ext cx="0" cy="0"/>
          <a:chOff x="0" y="0"/>
          <a:chExt cx="0" cy="0"/>
        </a:xfrm>
      </p:grpSpPr>
      <p:sp>
        <p:nvSpPr>
          <p:cNvPr id="5" name="Line 9"/>
          <p:cNvSpPr>
            <a:spLocks noChangeShapeType="1"/>
          </p:cNvSpPr>
          <p:nvPr userDrawn="1"/>
        </p:nvSpPr>
        <p:spPr bwMode="auto">
          <a:xfrm>
            <a:off x="346660" y="697807"/>
            <a:ext cx="11520001" cy="0"/>
          </a:xfrm>
          <a:prstGeom prst="line">
            <a:avLst/>
          </a:prstGeom>
          <a:noFill/>
          <a:ln w="63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34" tIns="45718" rIns="91434" bIns="45718" anchor="ctr">
            <a:spAutoFit/>
          </a:bodyPr>
          <a:lstStyle/>
          <a:p>
            <a:endParaRPr lang="zh-CN" altLang="en-US"/>
          </a:p>
        </p:txBody>
      </p:sp>
      <p:sp>
        <p:nvSpPr>
          <p:cNvPr id="6" name="Line 44"/>
          <p:cNvSpPr>
            <a:spLocks noChangeShapeType="1"/>
          </p:cNvSpPr>
          <p:nvPr userDrawn="1"/>
        </p:nvSpPr>
        <p:spPr bwMode="auto">
          <a:xfrm>
            <a:off x="346656" y="6666757"/>
            <a:ext cx="11520000" cy="0"/>
          </a:xfrm>
          <a:prstGeom prst="line">
            <a:avLst/>
          </a:prstGeom>
          <a:noFill/>
          <a:ln w="63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34" tIns="45718" rIns="91434" bIns="45718" anchor="ctr">
            <a:spAutoFit/>
          </a:bodyPr>
          <a:lstStyle/>
          <a:p>
            <a:endParaRPr lang="zh-CN" altLang="en-US"/>
          </a:p>
        </p:txBody>
      </p:sp>
      <p:sp>
        <p:nvSpPr>
          <p:cNvPr id="2" name="标题 1"/>
          <p:cNvSpPr>
            <a:spLocks noGrp="1"/>
          </p:cNvSpPr>
          <p:nvPr>
            <p:ph type="title"/>
          </p:nvPr>
        </p:nvSpPr>
        <p:spPr>
          <a:xfrm>
            <a:off x="346656" y="5"/>
            <a:ext cx="11515144" cy="697807"/>
          </a:xfrm>
        </p:spPr>
        <p:txBody>
          <a:bodyPr>
            <a:normAutofit/>
          </a:bodyPr>
          <a:lstStyle>
            <a:lvl1pPr>
              <a:defRPr sz="2800" b="1">
                <a:solidFill>
                  <a:schemeClr val="tx1"/>
                </a:solidFill>
              </a:defRPr>
            </a:lvl1pPr>
          </a:lstStyle>
          <a:p>
            <a:r>
              <a:rPr lang="zh-CN" altLang="en-US" dirty="0"/>
              <a:t>单击此处编辑母版标题样式</a:t>
            </a:r>
          </a:p>
        </p:txBody>
      </p:sp>
      <p:sp>
        <p:nvSpPr>
          <p:cNvPr id="10" name="灯片编号占位符 9"/>
          <p:cNvSpPr>
            <a:spLocks noGrp="1"/>
          </p:cNvSpPr>
          <p:nvPr>
            <p:ph type="sldNum" sz="quarter" idx="12"/>
          </p:nvPr>
        </p:nvSpPr>
        <p:spPr>
          <a:xfrm>
            <a:off x="11480800" y="6301632"/>
            <a:ext cx="381000" cy="365125"/>
          </a:xfrm>
        </p:spPr>
        <p:txBody>
          <a:bodyPr/>
          <a:lstStyle/>
          <a:p>
            <a:fld id="{4BED5876-44C1-4D6A-B45D-C22B6438CF66}" type="slidenum">
              <a:rPr lang="zh-CN" altLang="en-US" smtClean="0"/>
              <a:t>‹#›</a:t>
            </a:fld>
            <a:endParaRPr lang="zh-CN" altLang="en-US"/>
          </a:p>
        </p:txBody>
      </p:sp>
    </p:spTree>
    <p:extLst>
      <p:ext uri="{BB962C8B-B14F-4D97-AF65-F5344CB8AC3E}">
        <p14:creationId xmlns:p14="http://schemas.microsoft.com/office/powerpoint/2010/main" val="4165140019"/>
      </p:ext>
    </p:extLst>
  </p:cSld>
  <p:clrMapOvr>
    <a:overrideClrMapping bg1="lt1" tx1="dk1" bg2="lt2" tx2="dk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sp>
        <p:nvSpPr>
          <p:cNvPr id="22" name="Rectangle 21"/>
          <p:cNvSpPr/>
          <p:nvPr userDrawn="1"/>
        </p:nvSpPr>
        <p:spPr bwMode="white">
          <a:xfrm>
            <a:off x="9347220" y="6248425"/>
            <a:ext cx="2348089" cy="516467"/>
          </a:xfrm>
          <a:prstGeom prst="rect">
            <a:avLst/>
          </a:prstGeom>
          <a:solidFill>
            <a:srgbClr val="FFFFFF"/>
          </a:solidFill>
          <a:ln w="9525" cap="flat" cmpd="sng" algn="ctr">
            <a:noFill/>
            <a:prstDash val="solid"/>
            <a:round/>
            <a:headEnd type="none" w="med" len="med"/>
            <a:tailEnd type="none" w="med" len="med"/>
          </a:ln>
          <a:effectLst/>
        </p:spPr>
        <p:txBody>
          <a:bodyPr vert="horz" wrap="square" lIns="91434" tIns="45718" rIns="91434" bIns="45718" numCol="1" rtlCol="0" anchor="t" anchorCtr="0" compatLnSpc="1">
            <a:prstTxWarp prst="textNoShape">
              <a:avLst/>
            </a:prstTxWarp>
          </a:bodyPr>
          <a:lstStyle/>
          <a:p>
            <a:pPr eaLnBrk="0" fontAlgn="base" hangingPunct="0">
              <a:spcBef>
                <a:spcPct val="0"/>
              </a:spcBef>
              <a:spcAft>
                <a:spcPct val="0"/>
              </a:spcAft>
            </a:pPr>
            <a:endParaRPr lang="en-US" sz="2300">
              <a:solidFill>
                <a:srgbClr val="3C3C3B"/>
              </a:solidFill>
            </a:endParaRPr>
          </a:p>
        </p:txBody>
      </p:sp>
      <p:pic>
        <p:nvPicPr>
          <p:cNvPr id="5" name="Picture 4" descr="teradata_logoep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black">
          <a:xfrm>
            <a:off x="3815643" y="3111518"/>
            <a:ext cx="4876968" cy="817019"/>
          </a:xfrm>
          <a:prstGeom prst="rect">
            <a:avLst/>
          </a:prstGeom>
        </p:spPr>
      </p:pic>
      <p:sp>
        <p:nvSpPr>
          <p:cNvPr id="2" name="Title 1"/>
          <p:cNvSpPr>
            <a:spLocks noGrp="1"/>
          </p:cNvSpPr>
          <p:nvPr>
            <p:ph type="title"/>
          </p:nvPr>
        </p:nvSpPr>
        <p:spPr/>
        <p:txBody>
          <a:bodyPr/>
          <a:lstStyle/>
          <a:p>
            <a:r>
              <a:rPr lang="zh-CN" altLang="en-US" smtClean="0"/>
              <a:t>单击此处编辑母版标题样式</a:t>
            </a:r>
            <a:endParaRPr lang="en-US"/>
          </a:p>
        </p:txBody>
      </p:sp>
    </p:spTree>
    <p:extLst>
      <p:ext uri="{BB962C8B-B14F-4D97-AF65-F5344CB8AC3E}">
        <p14:creationId xmlns:p14="http://schemas.microsoft.com/office/powerpoint/2010/main" val="237704209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pic>
        <p:nvPicPr>
          <p:cNvPr id="4"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2" y="6311927"/>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ight Triangle 4"/>
          <p:cNvSpPr/>
          <p:nvPr/>
        </p:nvSpPr>
        <p:spPr>
          <a:xfrm flipV="1">
            <a:off x="205317" y="820739"/>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defTabSz="457167" fontAlgn="base">
              <a:spcBef>
                <a:spcPct val="0"/>
              </a:spcBef>
              <a:spcAft>
                <a:spcPct val="0"/>
              </a:spcAft>
              <a:defRPr/>
            </a:pPr>
            <a:endParaRPr lang="zh-CN" altLang="zh-CN">
              <a:solidFill>
                <a:srgbClr val="FFFFFF"/>
              </a:solidFill>
              <a:ea typeface="ＭＳ Ｐゴシック" pitchFamily="34" charset="-128"/>
            </a:endParaRPr>
          </a:p>
        </p:txBody>
      </p:sp>
      <p:sp>
        <p:nvSpPr>
          <p:cNvPr id="6" name="Rectangle 5"/>
          <p:cNvSpPr/>
          <p:nvPr/>
        </p:nvSpPr>
        <p:spPr>
          <a:xfrm>
            <a:off x="0" y="0"/>
            <a:ext cx="245533" cy="6858000"/>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defTabSz="457167" fontAlgn="base">
              <a:spcBef>
                <a:spcPct val="0"/>
              </a:spcBef>
              <a:spcAft>
                <a:spcPct val="0"/>
              </a:spcAft>
              <a:defRPr/>
            </a:pPr>
            <a:endParaRPr lang="zh-CN" altLang="zh-CN">
              <a:solidFill>
                <a:srgbClr val="FFFFFF"/>
              </a:solidFill>
              <a:ea typeface="ＭＳ Ｐゴシック" pitchFamily="34" charset="-128"/>
            </a:endParaRPr>
          </a:p>
        </p:txBody>
      </p:sp>
      <p:sp>
        <p:nvSpPr>
          <p:cNvPr id="7" name="Rectangle 6"/>
          <p:cNvSpPr/>
          <p:nvPr/>
        </p:nvSpPr>
        <p:spPr>
          <a:xfrm>
            <a:off x="0" y="352452"/>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defTabSz="457167" fontAlgn="base">
              <a:spcBef>
                <a:spcPct val="0"/>
              </a:spcBef>
              <a:spcAft>
                <a:spcPct val="0"/>
              </a:spcAft>
              <a:defRPr/>
            </a:pPr>
            <a:endParaRPr lang="zh-CN" altLang="zh-CN">
              <a:solidFill>
                <a:srgbClr val="FFFFFF"/>
              </a:solidFill>
              <a:ea typeface="ＭＳ Ｐゴシック" pitchFamily="34" charset="-128"/>
            </a:endParaRPr>
          </a:p>
        </p:txBody>
      </p:sp>
      <p:sp>
        <p:nvSpPr>
          <p:cNvPr id="2" name="Title 1"/>
          <p:cNvSpPr>
            <a:spLocks noGrp="1"/>
          </p:cNvSpPr>
          <p:nvPr>
            <p:ph type="title"/>
          </p:nvPr>
        </p:nvSpPr>
        <p:spPr>
          <a:xfrm>
            <a:off x="609600" y="394420"/>
            <a:ext cx="10972800" cy="883288"/>
          </a:xfrm>
          <a:noFill/>
          <a:ln>
            <a:noFill/>
          </a:ln>
        </p:spPr>
        <p:txBody>
          <a:bodyPr anchor="t">
            <a:noAutofit/>
          </a:bodyPr>
          <a:lstStyle>
            <a:lvl1pPr>
              <a:defRPr lang="en-US" dirty="0"/>
            </a:lvl1pPr>
          </a:lstStyle>
          <a:p>
            <a:pPr lvl="0"/>
            <a:r>
              <a:rPr lang="en-US" altLang="zh-CN" smtClean="0"/>
              <a:t>Click to edit Master title style</a:t>
            </a:r>
            <a:endParaRPr lang="en-US" dirty="0"/>
          </a:p>
        </p:txBody>
      </p:sp>
      <p:sp>
        <p:nvSpPr>
          <p:cNvPr id="3" name="Content Placeholder 2"/>
          <p:cNvSpPr>
            <a:spLocks noGrp="1"/>
          </p:cNvSpPr>
          <p:nvPr>
            <p:ph idx="1"/>
          </p:nvPr>
        </p:nvSpPr>
        <p:spPr>
          <a:xfrm>
            <a:off x="609600" y="1525505"/>
            <a:ext cx="10972800" cy="4600659"/>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500">
                <a:solidFill>
                  <a:schemeClr val="tx1"/>
                </a:solidFill>
                <a:latin typeface="Verdana"/>
                <a:cs typeface="Verdana"/>
              </a:defRPr>
            </a:lvl3pPr>
            <a:lvl4pPr>
              <a:defRPr sz="1500">
                <a:solidFill>
                  <a:schemeClr val="tx1"/>
                </a:solidFill>
                <a:latin typeface="Verdana"/>
                <a:cs typeface="Verdana"/>
              </a:defRPr>
            </a:lvl4pPr>
            <a:lvl5pPr>
              <a:defRPr sz="1500">
                <a:solidFill>
                  <a:schemeClr val="tx1"/>
                </a:solidFill>
                <a:latin typeface="Verdana"/>
                <a:cs typeface="Verdana"/>
              </a:defRPr>
            </a:lvl5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8" name="Date Placeholder 3"/>
          <p:cNvSpPr>
            <a:spLocks noGrp="1"/>
          </p:cNvSpPr>
          <p:nvPr>
            <p:ph type="dt" sz="half" idx="10"/>
          </p:nvPr>
        </p:nvSpPr>
        <p:spPr>
          <a:xfrm>
            <a:off x="609603" y="6356376"/>
            <a:ext cx="1420284" cy="365125"/>
          </a:xfrm>
          <a:prstGeom prst="rect">
            <a:avLst/>
          </a:prstGeom>
        </p:spPr>
        <p:txBody>
          <a:bodyPr lIns="91434" tIns="45718" rIns="91434" bIns="45718"/>
          <a:lstStyle>
            <a:lvl1pPr>
              <a:defRPr/>
            </a:lvl1pPr>
          </a:lstStyle>
          <a:p>
            <a:pPr eaLnBrk="0" fontAlgn="base" hangingPunct="0">
              <a:spcBef>
                <a:spcPct val="0"/>
              </a:spcBef>
              <a:spcAft>
                <a:spcPct val="0"/>
              </a:spcAft>
              <a:defRPr/>
            </a:pPr>
            <a:fld id="{F72DA56A-61C6-4EB5-962F-8A397640135A}" type="datetime1">
              <a:rPr lang="en-US" altLang="zh-CN" sz="2300">
                <a:solidFill>
                  <a:srgbClr val="3C3C3B"/>
                </a:solidFill>
              </a:rPr>
              <a:pPr eaLnBrk="0" fontAlgn="base" hangingPunct="0">
                <a:spcBef>
                  <a:spcPct val="0"/>
                </a:spcBef>
                <a:spcAft>
                  <a:spcPct val="0"/>
                </a:spcAft>
                <a:defRPr/>
              </a:pPr>
              <a:t>3/17/2017</a:t>
            </a:fld>
            <a:endParaRPr lang="en-US" altLang="zh-CN" sz="2300">
              <a:solidFill>
                <a:srgbClr val="3C3C3B"/>
              </a:solidFill>
            </a:endParaRPr>
          </a:p>
        </p:txBody>
      </p:sp>
      <p:sp>
        <p:nvSpPr>
          <p:cNvPr id="9" name="Footer Placeholder 4"/>
          <p:cNvSpPr>
            <a:spLocks noGrp="1"/>
          </p:cNvSpPr>
          <p:nvPr>
            <p:ph type="ftr" sz="quarter" idx="11"/>
          </p:nvPr>
        </p:nvSpPr>
        <p:spPr>
          <a:xfrm>
            <a:off x="2235200" y="6356376"/>
            <a:ext cx="3860800" cy="365125"/>
          </a:xfrm>
          <a:prstGeom prst="rect">
            <a:avLst/>
          </a:prstGeom>
        </p:spPr>
        <p:txBody>
          <a:bodyPr lIns="91434" tIns="45718" rIns="91434" bIns="45718"/>
          <a:lstStyle>
            <a:lvl1pPr>
              <a:defRPr/>
            </a:lvl1pPr>
          </a:lstStyle>
          <a:p>
            <a:pPr eaLnBrk="0" fontAlgn="base" hangingPunct="0">
              <a:spcBef>
                <a:spcPct val="0"/>
              </a:spcBef>
              <a:spcAft>
                <a:spcPct val="0"/>
              </a:spcAft>
              <a:defRPr/>
            </a:pPr>
            <a:endParaRPr lang="zh-CN" altLang="zh-CN" sz="2300">
              <a:solidFill>
                <a:srgbClr val="3C3C3B"/>
              </a:solidFill>
            </a:endParaRPr>
          </a:p>
        </p:txBody>
      </p:sp>
      <p:sp>
        <p:nvSpPr>
          <p:cNvPr id="10" name="Slide Number Placeholder 5"/>
          <p:cNvSpPr>
            <a:spLocks noGrp="1"/>
          </p:cNvSpPr>
          <p:nvPr>
            <p:ph type="sldNum" sz="quarter" idx="12"/>
          </p:nvPr>
        </p:nvSpPr>
        <p:spPr>
          <a:xfrm>
            <a:off x="6341553" y="6356376"/>
            <a:ext cx="1824567" cy="365125"/>
          </a:xfrm>
          <a:prstGeom prst="rect">
            <a:avLst/>
          </a:prstGeom>
        </p:spPr>
        <p:txBody>
          <a:bodyPr lIns="91434" tIns="45718" rIns="91434" bIns="45718"/>
          <a:lstStyle>
            <a:lvl1pPr>
              <a:defRPr/>
            </a:lvl1pPr>
          </a:lstStyle>
          <a:p>
            <a:pPr eaLnBrk="0" fontAlgn="base" hangingPunct="0">
              <a:spcBef>
                <a:spcPct val="0"/>
              </a:spcBef>
              <a:spcAft>
                <a:spcPct val="0"/>
              </a:spcAft>
              <a:defRPr/>
            </a:pPr>
            <a:fld id="{70AFE292-898B-45F3-BD15-AA2BE1DFE492}" type="slidenum">
              <a:rPr lang="en-US" altLang="zh-CN" sz="2300">
                <a:solidFill>
                  <a:srgbClr val="3C3C3B"/>
                </a:solidFill>
              </a:rPr>
              <a:pPr eaLnBrk="0" fontAlgn="base" hangingPunct="0">
                <a:spcBef>
                  <a:spcPct val="0"/>
                </a:spcBef>
                <a:spcAft>
                  <a:spcPct val="0"/>
                </a:spcAft>
                <a:defRPr/>
              </a:pPr>
              <a:t>‹#›</a:t>
            </a:fld>
            <a:endParaRPr lang="en-US" altLang="zh-CN" sz="2300">
              <a:solidFill>
                <a:srgbClr val="3C3C3B"/>
              </a:solidFill>
            </a:endParaRPr>
          </a:p>
        </p:txBody>
      </p:sp>
    </p:spTree>
    <p:extLst>
      <p:ext uri="{BB962C8B-B14F-4D97-AF65-F5344CB8AC3E}">
        <p14:creationId xmlns:p14="http://schemas.microsoft.com/office/powerpoint/2010/main" val="167848583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sp>
        <p:nvSpPr>
          <p:cNvPr id="5" name="Rectangle 4"/>
          <p:cNvSpPr/>
          <p:nvPr/>
        </p:nvSpPr>
        <p:spPr>
          <a:xfrm>
            <a:off x="8511117" y="4968875"/>
            <a:ext cx="3285067" cy="806450"/>
          </a:xfrm>
          <a:prstGeom prst="rect">
            <a:avLst/>
          </a:prstGeom>
          <a:gradFill>
            <a:gsLst>
              <a:gs pos="1000">
                <a:schemeClr val="accent1">
                  <a:lumMod val="50000"/>
                </a:schemeClr>
              </a:gs>
              <a:gs pos="18000">
                <a:schemeClr val="accent1"/>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6" name="Right Triangle 5"/>
          <p:cNvSpPr/>
          <p:nvPr/>
        </p:nvSpPr>
        <p:spPr>
          <a:xfrm flipV="1">
            <a:off x="8511117" y="5545139"/>
            <a:ext cx="406400" cy="230187"/>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pic>
        <p:nvPicPr>
          <p:cNvPr id="7" name="Picture 11" descr="GettyImages_127544685_ppt-crop.jpg"/>
          <p:cNvPicPr>
            <a:picLocks noChangeAspect="1"/>
          </p:cNvPicPr>
          <p:nvPr/>
        </p:nvPicPr>
        <p:blipFill>
          <a:blip r:embed="rId2">
            <a:extLst>
              <a:ext uri="{28A0092B-C50C-407E-A947-70E740481C1C}">
                <a14:useLocalDpi xmlns:a14="http://schemas.microsoft.com/office/drawing/2010/main" val="0"/>
              </a:ext>
            </a:extLst>
          </a:blip>
          <a:srcRect l="6796" r="1399"/>
          <a:stretch>
            <a:fillRect/>
          </a:stretch>
        </p:blipFill>
        <p:spPr bwMode="auto">
          <a:xfrm>
            <a:off x="283633" y="163514"/>
            <a:ext cx="8238067" cy="652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7"/>
          <p:cNvSpPr/>
          <p:nvPr/>
        </p:nvSpPr>
        <p:spPr>
          <a:xfrm>
            <a:off x="546101" y="3606800"/>
            <a:ext cx="8371417" cy="1938338"/>
          </a:xfrm>
          <a:prstGeom prst="rect">
            <a:avLst/>
          </a:prstGeom>
          <a:gradFill flip="none" rotWithShape="1">
            <a:gsLst>
              <a:gs pos="0">
                <a:schemeClr val="accent3"/>
              </a:gs>
              <a:gs pos="100000">
                <a:schemeClr val="tx2"/>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pic>
        <p:nvPicPr>
          <p:cNvPr id="9" name="Picture 13" descr="TDC_BDP_Horiz2_Reverse.pdf"/>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232901" y="5154614"/>
            <a:ext cx="2281767" cy="484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931946" y="3606801"/>
            <a:ext cx="7649031" cy="978695"/>
          </a:xfrm>
        </p:spPr>
        <p:txBody>
          <a:bodyPr>
            <a:noAutofit/>
          </a:bodyPr>
          <a:lstStyle>
            <a:lvl1pPr algn="l">
              <a:defRPr sz="2800" b="0" i="0" cap="all">
                <a:solidFill>
                  <a:schemeClr val="bg1"/>
                </a:solidFill>
                <a:latin typeface="Verdana"/>
                <a:cs typeface="Verdana"/>
              </a:defRPr>
            </a:lvl1pPr>
          </a:lstStyle>
          <a:p>
            <a:r>
              <a:rPr lang="en-US" smtClean="0"/>
              <a:t>Click to edit Master title style</a:t>
            </a:r>
            <a:endParaRPr lang="en-US" dirty="0"/>
          </a:p>
        </p:txBody>
      </p:sp>
      <p:sp>
        <p:nvSpPr>
          <p:cNvPr id="3" name="Subtitle 2"/>
          <p:cNvSpPr>
            <a:spLocks noGrp="1"/>
          </p:cNvSpPr>
          <p:nvPr>
            <p:ph type="subTitle" idx="1"/>
          </p:nvPr>
        </p:nvSpPr>
        <p:spPr>
          <a:xfrm>
            <a:off x="931946" y="4585496"/>
            <a:ext cx="7649029" cy="852268"/>
          </a:xfrm>
        </p:spPr>
        <p:txBody>
          <a:bodyPr>
            <a:normAutofit/>
          </a:bodyPr>
          <a:lstStyle>
            <a:lvl1pPr marL="0" indent="0" algn="l">
              <a:spcBef>
                <a:spcPts val="0"/>
              </a:spcBef>
              <a:buNone/>
              <a:defRPr sz="1800" b="0" baseline="0">
                <a:solidFill>
                  <a:schemeClr val="bg1"/>
                </a:solidFill>
                <a:latin typeface="Verdana"/>
                <a:cs typeface="Verdan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427630275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Alternate Title Slide">
    <p:spTree>
      <p:nvGrpSpPr>
        <p:cNvPr id="1" name=""/>
        <p:cNvGrpSpPr/>
        <p:nvPr/>
      </p:nvGrpSpPr>
      <p:grpSpPr>
        <a:xfrm>
          <a:off x="0" y="0"/>
          <a:ext cx="0" cy="0"/>
          <a:chOff x="0" y="0"/>
          <a:chExt cx="0" cy="0"/>
        </a:xfrm>
      </p:grpSpPr>
      <p:sp>
        <p:nvSpPr>
          <p:cNvPr id="4"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sp>
        <p:nvSpPr>
          <p:cNvPr id="5" name="Right Triangle 4"/>
          <p:cNvSpPr/>
          <p:nvPr/>
        </p:nvSpPr>
        <p:spPr>
          <a:xfrm flipV="1">
            <a:off x="8511117" y="5545139"/>
            <a:ext cx="406400" cy="230187"/>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6" name="Rectangle 5"/>
          <p:cNvSpPr/>
          <p:nvPr/>
        </p:nvSpPr>
        <p:spPr>
          <a:xfrm>
            <a:off x="704851" y="860426"/>
            <a:ext cx="10877549" cy="5489575"/>
          </a:xfrm>
          <a:prstGeom prst="rect">
            <a:avLst/>
          </a:prstGeom>
          <a:gradFill flip="none" rotWithShape="1">
            <a:gsLst>
              <a:gs pos="0">
                <a:schemeClr val="accent3"/>
              </a:gs>
              <a:gs pos="100000">
                <a:schemeClr val="tx2"/>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7" name="Rectangle 6"/>
          <p:cNvSpPr/>
          <p:nvPr/>
        </p:nvSpPr>
        <p:spPr>
          <a:xfrm>
            <a:off x="330201" y="306388"/>
            <a:ext cx="4544484" cy="9715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ight Triangle 7"/>
          <p:cNvSpPr/>
          <p:nvPr/>
        </p:nvSpPr>
        <p:spPr>
          <a:xfrm flipH="1" flipV="1">
            <a:off x="330200" y="1277939"/>
            <a:ext cx="374651" cy="230187"/>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pic>
        <p:nvPicPr>
          <p:cNvPr id="9" name="Picture 13" descr="TDC_BDP_Horiz2_Reverse.pd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89001" y="452438"/>
            <a:ext cx="3441700" cy="73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1181983" y="2352410"/>
            <a:ext cx="8311268" cy="1082450"/>
          </a:xfrm>
        </p:spPr>
        <p:txBody>
          <a:bodyPr anchor="b">
            <a:noAutofit/>
          </a:bodyPr>
          <a:lstStyle>
            <a:lvl1pPr algn="l">
              <a:defRPr sz="2800" b="0" i="0" cap="all">
                <a:solidFill>
                  <a:schemeClr val="bg1"/>
                </a:solidFill>
                <a:latin typeface="Verdana"/>
                <a:cs typeface="Verdana"/>
              </a:defRPr>
            </a:lvl1pPr>
          </a:lstStyle>
          <a:p>
            <a:r>
              <a:rPr lang="en-US" smtClean="0"/>
              <a:t>Click to edit Master title style</a:t>
            </a:r>
            <a:endParaRPr lang="en-US" dirty="0"/>
          </a:p>
        </p:txBody>
      </p:sp>
      <p:sp>
        <p:nvSpPr>
          <p:cNvPr id="3" name="Subtitle 2"/>
          <p:cNvSpPr>
            <a:spLocks noGrp="1"/>
          </p:cNvSpPr>
          <p:nvPr>
            <p:ph type="subTitle" idx="1"/>
          </p:nvPr>
        </p:nvSpPr>
        <p:spPr>
          <a:xfrm>
            <a:off x="1181982" y="3434860"/>
            <a:ext cx="8311268" cy="1985910"/>
          </a:xfrm>
        </p:spPr>
        <p:txBody>
          <a:bodyPr>
            <a:normAutofit/>
          </a:bodyPr>
          <a:lstStyle>
            <a:lvl1pPr marL="0" indent="0" algn="l">
              <a:spcBef>
                <a:spcPts val="0"/>
              </a:spcBef>
              <a:buNone/>
              <a:defRPr sz="1800" b="0" baseline="0">
                <a:solidFill>
                  <a:schemeClr val="bg1"/>
                </a:solidFill>
                <a:latin typeface="Verdana"/>
                <a:cs typeface="Verdan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126403336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Agenda/Table Contents">
    <p:spTree>
      <p:nvGrpSpPr>
        <p:cNvPr id="1" name=""/>
        <p:cNvGrpSpPr/>
        <p:nvPr/>
      </p:nvGrpSpPr>
      <p:grpSpPr>
        <a:xfrm>
          <a:off x="0" y="0"/>
          <a:ext cx="0" cy="0"/>
          <a:chOff x="0" y="0"/>
          <a:chExt cx="0" cy="0"/>
        </a:xfrm>
      </p:grpSpPr>
      <p:sp>
        <p:nvSpPr>
          <p:cNvPr id="3"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sp>
        <p:nvSpPr>
          <p:cNvPr id="4" name="Rectangle 3"/>
          <p:cNvSpPr/>
          <p:nvPr/>
        </p:nvSpPr>
        <p:spPr>
          <a:xfrm>
            <a:off x="8511117" y="1127125"/>
            <a:ext cx="3285067" cy="806450"/>
          </a:xfrm>
          <a:prstGeom prst="rect">
            <a:avLst/>
          </a:prstGeom>
          <a:gradFill>
            <a:gsLst>
              <a:gs pos="1000">
                <a:schemeClr val="accent1">
                  <a:lumMod val="50000"/>
                </a:schemeClr>
              </a:gs>
              <a:gs pos="18000">
                <a:schemeClr val="accent1"/>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5" name="Right Triangle 4"/>
          <p:cNvSpPr/>
          <p:nvPr/>
        </p:nvSpPr>
        <p:spPr>
          <a:xfrm flipV="1">
            <a:off x="8511117" y="1703389"/>
            <a:ext cx="406400" cy="230187"/>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6" name="Rectangle 5"/>
          <p:cNvSpPr/>
          <p:nvPr/>
        </p:nvSpPr>
        <p:spPr>
          <a:xfrm>
            <a:off x="546101" y="827088"/>
            <a:ext cx="8371417" cy="876300"/>
          </a:xfrm>
          <a:prstGeom prst="rect">
            <a:avLst/>
          </a:prstGeom>
          <a:gradFill flip="none" rotWithShape="1">
            <a:gsLst>
              <a:gs pos="0">
                <a:schemeClr val="accent3"/>
              </a:gs>
              <a:gs pos="100000">
                <a:schemeClr val="tx2"/>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pic>
        <p:nvPicPr>
          <p:cNvPr id="7" name="Picture 10" descr="TDC_BDP_Horiz2_Reverse.pdf"/>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232901" y="1312864"/>
            <a:ext cx="2281767" cy="484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Placeholder 2"/>
          <p:cNvSpPr>
            <a:spLocks noGrp="1"/>
          </p:cNvSpPr>
          <p:nvPr>
            <p:ph type="body" idx="1"/>
          </p:nvPr>
        </p:nvSpPr>
        <p:spPr>
          <a:xfrm>
            <a:off x="963084" y="1825627"/>
            <a:ext cx="7203016" cy="1500187"/>
          </a:xfrm>
        </p:spPr>
        <p:txBody>
          <a:bodyPr>
            <a:normAutofit/>
          </a:bodyPr>
          <a:lstStyle>
            <a:lvl1pPr marL="0" indent="0">
              <a:buNone/>
              <a:defRPr sz="1800">
                <a:solidFill>
                  <a:schemeClr val="accent4"/>
                </a:solidFill>
                <a:latin typeface="Verdana"/>
                <a:cs typeface="Verdana"/>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9" name="Date Placeholder 3"/>
          <p:cNvSpPr>
            <a:spLocks noGrp="1"/>
          </p:cNvSpPr>
          <p:nvPr>
            <p:ph type="dt" sz="half" idx="10"/>
          </p:nvPr>
        </p:nvSpPr>
        <p:spPr/>
        <p:txBody>
          <a:bodyPr/>
          <a:lstStyle>
            <a:lvl1pPr>
              <a:defRPr>
                <a:solidFill>
                  <a:schemeClr val="accent2"/>
                </a:solidFill>
              </a:defRPr>
            </a:lvl1pPr>
          </a:lstStyle>
          <a:p>
            <a:fld id="{B66316F3-AEED-4D26-9E96-F7EB8AB1F6BB}" type="datetime1">
              <a:rPr lang="en-US">
                <a:solidFill>
                  <a:srgbClr val="A5A6A5"/>
                </a:solidFill>
              </a:rPr>
              <a:pPr/>
              <a:t>3/17/2017</a:t>
            </a:fld>
            <a:endParaRPr lang="en-US">
              <a:solidFill>
                <a:srgbClr val="A5A6A5"/>
              </a:solidFill>
            </a:endParaRPr>
          </a:p>
        </p:txBody>
      </p:sp>
      <p:sp>
        <p:nvSpPr>
          <p:cNvPr id="10" name="Footer Placeholder 4"/>
          <p:cNvSpPr>
            <a:spLocks noGrp="1"/>
          </p:cNvSpPr>
          <p:nvPr>
            <p:ph type="ftr" sz="quarter" idx="11"/>
          </p:nvPr>
        </p:nvSpPr>
        <p:spPr>
          <a:xfrm>
            <a:off x="2235200" y="6356351"/>
            <a:ext cx="4842933" cy="365125"/>
          </a:xfrm>
        </p:spPr>
        <p:txBody>
          <a:bodyPr/>
          <a:lstStyle>
            <a:lvl1pPr>
              <a:defRPr>
                <a:solidFill>
                  <a:schemeClr val="accent2"/>
                </a:solidFill>
              </a:defRPr>
            </a:lvl1pPr>
          </a:lstStyle>
          <a:p>
            <a:endParaRPr lang="en-US">
              <a:solidFill>
                <a:srgbClr val="A5A6A5"/>
              </a:solidFill>
            </a:endParaRPr>
          </a:p>
        </p:txBody>
      </p:sp>
      <p:sp>
        <p:nvSpPr>
          <p:cNvPr id="11" name="Slide Number Placeholder 5"/>
          <p:cNvSpPr>
            <a:spLocks noGrp="1"/>
          </p:cNvSpPr>
          <p:nvPr>
            <p:ph type="sldNum" sz="quarter" idx="12"/>
          </p:nvPr>
        </p:nvSpPr>
        <p:spPr>
          <a:xfrm>
            <a:off x="7277100" y="6356351"/>
            <a:ext cx="889000" cy="365125"/>
          </a:xfrm>
        </p:spPr>
        <p:txBody>
          <a:bodyPr/>
          <a:lstStyle>
            <a:lvl1pPr>
              <a:defRPr>
                <a:solidFill>
                  <a:schemeClr val="accent2"/>
                </a:solidFill>
              </a:defRPr>
            </a:lvl1pPr>
          </a:lstStyle>
          <a:p>
            <a:fld id="{E3724282-FC93-4BE4-BF39-8C6A381F8A56}" type="slidenum">
              <a:rPr lang="en-US">
                <a:solidFill>
                  <a:srgbClr val="A5A6A5"/>
                </a:solidFill>
              </a:rPr>
              <a:pPr/>
              <a:t>‹#›</a:t>
            </a:fld>
            <a:endParaRPr lang="en-US">
              <a:solidFill>
                <a:srgbClr val="A5A6A5"/>
              </a:solidFill>
            </a:endParaRPr>
          </a:p>
        </p:txBody>
      </p:sp>
    </p:spTree>
    <p:extLst>
      <p:ext uri="{BB962C8B-B14F-4D97-AF65-F5344CB8AC3E}">
        <p14:creationId xmlns:p14="http://schemas.microsoft.com/office/powerpoint/2010/main" val="3314859062"/>
      </p:ext>
    </p:extLst>
  </p:cSld>
  <p:clrMapOvr>
    <a:overrideClrMapping bg1="lt1" tx1="dk1" bg2="lt2" tx2="dk2" accent1="accent1" accent2="accent2" accent3="accent3" accent4="accent4" accent5="accent5" accent6="accent6" hlink="hlink" folHlink="folHlink"/>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4"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sp>
        <p:nvSpPr>
          <p:cNvPr id="5" name="Right Triangle 4"/>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6" name="Rectangle 5"/>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7" name="Rectangle 6"/>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pic>
        <p:nvPicPr>
          <p:cNvPr id="8"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609600" y="394421"/>
            <a:ext cx="10972800" cy="425975"/>
          </a:xfrm>
        </p:spPr>
        <p:txBody>
          <a:bodyPr anchor="t">
            <a:noAutofit/>
          </a:bodyPr>
          <a:lstStyle>
            <a:lvl1pPr>
              <a:defRPr sz="2400" b="0" i="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09600" y="1049628"/>
            <a:ext cx="10972800" cy="5076536"/>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Date Placeholder 3"/>
          <p:cNvSpPr>
            <a:spLocks noGrp="1"/>
          </p:cNvSpPr>
          <p:nvPr>
            <p:ph type="dt" sz="half" idx="10"/>
          </p:nvPr>
        </p:nvSpPr>
        <p:spPr/>
        <p:txBody>
          <a:bodyPr/>
          <a:lstStyle>
            <a:lvl1pPr>
              <a:defRPr/>
            </a:lvl1pPr>
          </a:lstStyle>
          <a:p>
            <a:fld id="{30CA55BF-EF3E-4C82-A6EF-7C6CB8FFAFA3}" type="datetime1">
              <a:rPr lang="en-US"/>
              <a:pPr/>
              <a:t>3/17/2017</a:t>
            </a:fld>
            <a:endParaRPr lang="en-US"/>
          </a:p>
        </p:txBody>
      </p:sp>
      <p:sp>
        <p:nvSpPr>
          <p:cNvPr id="10" name="Footer Placeholder 4"/>
          <p:cNvSpPr>
            <a:spLocks noGrp="1"/>
          </p:cNvSpPr>
          <p:nvPr>
            <p:ph type="ftr" sz="quarter" idx="11"/>
          </p:nvPr>
        </p:nvSpPr>
        <p:spPr/>
        <p:txBody>
          <a:bodyPr/>
          <a:lstStyle>
            <a:lvl1pPr>
              <a:defRPr/>
            </a:lvl1pPr>
          </a:lstStyle>
          <a:p>
            <a:endParaRPr lang="en-US"/>
          </a:p>
        </p:txBody>
      </p:sp>
      <p:sp>
        <p:nvSpPr>
          <p:cNvPr id="11" name="Slide Number Placeholder 5"/>
          <p:cNvSpPr>
            <a:spLocks noGrp="1"/>
          </p:cNvSpPr>
          <p:nvPr>
            <p:ph type="sldNum" sz="quarter" idx="12"/>
          </p:nvPr>
        </p:nvSpPr>
        <p:spPr/>
        <p:txBody>
          <a:bodyPr/>
          <a:lstStyle>
            <a:lvl1pPr>
              <a:defRPr/>
            </a:lvl1pPr>
          </a:lstStyle>
          <a:p>
            <a:fld id="{3CA875D0-BB85-4032-B8F9-C7475AFD8946}" type="slidenum">
              <a:rPr lang="en-US"/>
              <a:pPr/>
              <a:t>‹#›</a:t>
            </a:fld>
            <a:endParaRPr lang="en-US"/>
          </a:p>
        </p:txBody>
      </p:sp>
    </p:spTree>
    <p:extLst>
      <p:ext uri="{BB962C8B-B14F-4D97-AF65-F5344CB8AC3E}">
        <p14:creationId xmlns:p14="http://schemas.microsoft.com/office/powerpoint/2010/main" val="420312746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2_Title and Content">
    <p:spTree>
      <p:nvGrpSpPr>
        <p:cNvPr id="1" name=""/>
        <p:cNvGrpSpPr/>
        <p:nvPr/>
      </p:nvGrpSpPr>
      <p:grpSpPr>
        <a:xfrm>
          <a:off x="0" y="0"/>
          <a:ext cx="0" cy="0"/>
          <a:chOff x="0" y="0"/>
          <a:chExt cx="0" cy="0"/>
        </a:xfrm>
      </p:grpSpPr>
      <p:sp>
        <p:nvSpPr>
          <p:cNvPr id="5"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6"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ight Triangle 6"/>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1"/>
            <a:ext cx="10972800" cy="425975"/>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09601" y="1049628"/>
            <a:ext cx="5193409" cy="5076536"/>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Content Placeholder 2"/>
          <p:cNvSpPr>
            <a:spLocks noGrp="1"/>
          </p:cNvSpPr>
          <p:nvPr>
            <p:ph idx="13"/>
          </p:nvPr>
        </p:nvSpPr>
        <p:spPr>
          <a:xfrm>
            <a:off x="6388992" y="1049628"/>
            <a:ext cx="5193409" cy="5076536"/>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Date Placeholder 3"/>
          <p:cNvSpPr>
            <a:spLocks noGrp="1"/>
          </p:cNvSpPr>
          <p:nvPr>
            <p:ph type="dt" sz="half" idx="14"/>
          </p:nvPr>
        </p:nvSpPr>
        <p:spPr/>
        <p:txBody>
          <a:bodyPr/>
          <a:lstStyle>
            <a:lvl1pPr>
              <a:defRPr/>
            </a:lvl1pPr>
          </a:lstStyle>
          <a:p>
            <a:fld id="{D3BE8CCC-D902-4928-9B8D-B06E1E24D71F}" type="datetime1">
              <a:rPr lang="en-US"/>
              <a:pPr/>
              <a:t>3/17/2017</a:t>
            </a:fld>
            <a:endParaRPr lang="en-US"/>
          </a:p>
        </p:txBody>
      </p:sp>
      <p:sp>
        <p:nvSpPr>
          <p:cNvPr id="11" name="Footer Placeholder 4"/>
          <p:cNvSpPr>
            <a:spLocks noGrp="1"/>
          </p:cNvSpPr>
          <p:nvPr>
            <p:ph type="ftr" sz="quarter" idx="15"/>
          </p:nvPr>
        </p:nvSpPr>
        <p:spPr/>
        <p:txBody>
          <a:bodyPr/>
          <a:lstStyle>
            <a:lvl1pPr>
              <a:defRPr/>
            </a:lvl1pPr>
          </a:lstStyle>
          <a:p>
            <a:endParaRPr lang="en-US"/>
          </a:p>
        </p:txBody>
      </p:sp>
      <p:sp>
        <p:nvSpPr>
          <p:cNvPr id="12" name="Slide Number Placeholder 5"/>
          <p:cNvSpPr>
            <a:spLocks noGrp="1"/>
          </p:cNvSpPr>
          <p:nvPr>
            <p:ph type="sldNum" sz="quarter" idx="16"/>
          </p:nvPr>
        </p:nvSpPr>
        <p:spPr/>
        <p:txBody>
          <a:bodyPr/>
          <a:lstStyle>
            <a:lvl1pPr>
              <a:defRPr/>
            </a:lvl1pPr>
          </a:lstStyle>
          <a:p>
            <a:fld id="{8A717E8B-9257-4601-9A52-CD6409431BD7}" type="slidenum">
              <a:rPr lang="en-US"/>
              <a:pPr/>
              <a:t>‹#›</a:t>
            </a:fld>
            <a:endParaRPr lang="en-US"/>
          </a:p>
        </p:txBody>
      </p:sp>
    </p:spTree>
    <p:extLst>
      <p:ext uri="{BB962C8B-B14F-4D97-AF65-F5344CB8AC3E}">
        <p14:creationId xmlns:p14="http://schemas.microsoft.com/office/powerpoint/2010/main" val="78346552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obj" preserve="1">
  <p:cSld name="1_Title and Content">
    <p:spTree>
      <p:nvGrpSpPr>
        <p:cNvPr id="1" name=""/>
        <p:cNvGrpSpPr/>
        <p:nvPr/>
      </p:nvGrpSpPr>
      <p:grpSpPr>
        <a:xfrm>
          <a:off x="0" y="0"/>
          <a:ext cx="0" cy="0"/>
          <a:chOff x="0" y="0"/>
          <a:chExt cx="0" cy="0"/>
        </a:xfrm>
      </p:grpSpPr>
      <p:sp>
        <p:nvSpPr>
          <p:cNvPr id="4"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5"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ight Triangle 5"/>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7" name="Rectangle 6"/>
          <p:cNvSpPr/>
          <p:nvPr/>
        </p:nvSpPr>
        <p:spPr>
          <a:xfrm>
            <a:off x="0" y="0"/>
            <a:ext cx="245533" cy="6858000"/>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10972800" cy="88328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09600" y="1525506"/>
            <a:ext cx="10972800" cy="4600658"/>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Date Placeholder 3"/>
          <p:cNvSpPr>
            <a:spLocks noGrp="1"/>
          </p:cNvSpPr>
          <p:nvPr>
            <p:ph type="dt" sz="half" idx="10"/>
          </p:nvPr>
        </p:nvSpPr>
        <p:spPr/>
        <p:txBody>
          <a:bodyPr/>
          <a:lstStyle>
            <a:lvl1pPr>
              <a:defRPr/>
            </a:lvl1pPr>
          </a:lstStyle>
          <a:p>
            <a:fld id="{39A37CE4-1062-4F25-A52C-0AA2DC0FA2C9}" type="datetime1">
              <a:rPr lang="en-US"/>
              <a:pPr/>
              <a:t>3/17/2017</a:t>
            </a:fld>
            <a:endParaRPr lang="en-US"/>
          </a:p>
        </p:txBody>
      </p:sp>
      <p:sp>
        <p:nvSpPr>
          <p:cNvPr id="10" name="Footer Placeholder 4"/>
          <p:cNvSpPr>
            <a:spLocks noGrp="1"/>
          </p:cNvSpPr>
          <p:nvPr>
            <p:ph type="ftr" sz="quarter" idx="11"/>
          </p:nvPr>
        </p:nvSpPr>
        <p:spPr/>
        <p:txBody>
          <a:bodyPr/>
          <a:lstStyle>
            <a:lvl1pPr>
              <a:defRPr/>
            </a:lvl1pPr>
          </a:lstStyle>
          <a:p>
            <a:endParaRPr lang="en-US"/>
          </a:p>
        </p:txBody>
      </p:sp>
      <p:sp>
        <p:nvSpPr>
          <p:cNvPr id="11" name="Slide Number Placeholder 5"/>
          <p:cNvSpPr>
            <a:spLocks noGrp="1"/>
          </p:cNvSpPr>
          <p:nvPr>
            <p:ph type="sldNum" sz="quarter" idx="12"/>
          </p:nvPr>
        </p:nvSpPr>
        <p:spPr/>
        <p:txBody>
          <a:bodyPr/>
          <a:lstStyle>
            <a:lvl1pPr>
              <a:defRPr/>
            </a:lvl1pPr>
          </a:lstStyle>
          <a:p>
            <a:fld id="{2F2C3950-1BA9-477C-A735-50106EED4835}" type="slidenum">
              <a:rPr lang="en-US"/>
              <a:pPr/>
              <a:t>‹#›</a:t>
            </a:fld>
            <a:endParaRPr lang="en-US"/>
          </a:p>
        </p:txBody>
      </p:sp>
    </p:spTree>
    <p:extLst>
      <p:ext uri="{BB962C8B-B14F-4D97-AF65-F5344CB8AC3E}">
        <p14:creationId xmlns:p14="http://schemas.microsoft.com/office/powerpoint/2010/main" val="116963596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3_Title and Content">
    <p:spTree>
      <p:nvGrpSpPr>
        <p:cNvPr id="1" name=""/>
        <p:cNvGrpSpPr/>
        <p:nvPr/>
      </p:nvGrpSpPr>
      <p:grpSpPr>
        <a:xfrm>
          <a:off x="0" y="0"/>
          <a:ext cx="0" cy="0"/>
          <a:chOff x="0" y="0"/>
          <a:chExt cx="0" cy="0"/>
        </a:xfrm>
      </p:grpSpPr>
      <p:sp>
        <p:nvSpPr>
          <p:cNvPr id="5"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6"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ight Triangle 6"/>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10972800" cy="88328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09600" y="1525506"/>
            <a:ext cx="5234712" cy="4600658"/>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7" name="Content Placeholder 2"/>
          <p:cNvSpPr>
            <a:spLocks noGrp="1"/>
          </p:cNvSpPr>
          <p:nvPr>
            <p:ph idx="13"/>
          </p:nvPr>
        </p:nvSpPr>
        <p:spPr>
          <a:xfrm>
            <a:off x="6347688" y="1525506"/>
            <a:ext cx="5234712" cy="4600658"/>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Date Placeholder 3"/>
          <p:cNvSpPr>
            <a:spLocks noGrp="1"/>
          </p:cNvSpPr>
          <p:nvPr>
            <p:ph type="dt" sz="half" idx="14"/>
          </p:nvPr>
        </p:nvSpPr>
        <p:spPr/>
        <p:txBody>
          <a:bodyPr/>
          <a:lstStyle>
            <a:lvl1pPr>
              <a:defRPr/>
            </a:lvl1pPr>
          </a:lstStyle>
          <a:p>
            <a:fld id="{411B3560-30D2-4776-B5F7-7B74C053A733}" type="datetime1">
              <a:rPr lang="en-US"/>
              <a:pPr/>
              <a:t>3/17/2017</a:t>
            </a:fld>
            <a:endParaRPr lang="en-US"/>
          </a:p>
        </p:txBody>
      </p:sp>
      <p:sp>
        <p:nvSpPr>
          <p:cNvPr id="11" name="Footer Placeholder 4"/>
          <p:cNvSpPr>
            <a:spLocks noGrp="1"/>
          </p:cNvSpPr>
          <p:nvPr>
            <p:ph type="ftr" sz="quarter" idx="15"/>
          </p:nvPr>
        </p:nvSpPr>
        <p:spPr/>
        <p:txBody>
          <a:bodyPr/>
          <a:lstStyle>
            <a:lvl1pPr>
              <a:defRPr/>
            </a:lvl1pPr>
          </a:lstStyle>
          <a:p>
            <a:endParaRPr lang="en-US"/>
          </a:p>
        </p:txBody>
      </p:sp>
      <p:sp>
        <p:nvSpPr>
          <p:cNvPr id="12" name="Slide Number Placeholder 5"/>
          <p:cNvSpPr>
            <a:spLocks noGrp="1"/>
          </p:cNvSpPr>
          <p:nvPr>
            <p:ph type="sldNum" sz="quarter" idx="16"/>
          </p:nvPr>
        </p:nvSpPr>
        <p:spPr/>
        <p:txBody>
          <a:bodyPr/>
          <a:lstStyle>
            <a:lvl1pPr>
              <a:defRPr/>
            </a:lvl1pPr>
          </a:lstStyle>
          <a:p>
            <a:fld id="{972834EE-7282-4109-8AAD-D03D1DD25253}" type="slidenum">
              <a:rPr lang="en-US"/>
              <a:pPr/>
              <a:t>‹#›</a:t>
            </a:fld>
            <a:endParaRPr lang="en-US"/>
          </a:p>
        </p:txBody>
      </p:sp>
    </p:spTree>
    <p:extLst>
      <p:ext uri="{BB962C8B-B14F-4D97-AF65-F5344CB8AC3E}">
        <p14:creationId xmlns:p14="http://schemas.microsoft.com/office/powerpoint/2010/main" val="258026756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4_Title and Content">
    <p:spTree>
      <p:nvGrpSpPr>
        <p:cNvPr id="1" name=""/>
        <p:cNvGrpSpPr/>
        <p:nvPr/>
      </p:nvGrpSpPr>
      <p:grpSpPr>
        <a:xfrm>
          <a:off x="0" y="0"/>
          <a:ext cx="0" cy="0"/>
          <a:chOff x="0" y="0"/>
          <a:chExt cx="0" cy="0"/>
        </a:xfrm>
      </p:grpSpPr>
      <p:sp>
        <p:nvSpPr>
          <p:cNvPr id="4"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5"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ight Triangle 5"/>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7" name="Rectangle 6"/>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2" name="Picture Placeholder 12"/>
          <p:cNvSpPr>
            <a:spLocks noGrp="1"/>
          </p:cNvSpPr>
          <p:nvPr>
            <p:ph type="pic" sz="quarter" idx="17"/>
          </p:nvPr>
        </p:nvSpPr>
        <p:spPr>
          <a:xfrm>
            <a:off x="609600" y="1033463"/>
            <a:ext cx="10972800" cy="5092699"/>
          </a:xfrm>
        </p:spPr>
        <p:txBody>
          <a:bodyPr/>
          <a:lstStyle/>
          <a:p>
            <a:pPr lvl="0"/>
            <a:r>
              <a:rPr lang="en-US" noProof="0" smtClean="0"/>
              <a:t>Click icon to add picture</a:t>
            </a:r>
            <a:endParaRPr lang="en-US" noProof="0"/>
          </a:p>
        </p:txBody>
      </p:sp>
      <p:sp>
        <p:nvSpPr>
          <p:cNvPr id="2" name="Title 1"/>
          <p:cNvSpPr>
            <a:spLocks noGrp="1"/>
          </p:cNvSpPr>
          <p:nvPr>
            <p:ph type="title"/>
          </p:nvPr>
        </p:nvSpPr>
        <p:spPr>
          <a:xfrm>
            <a:off x="609600" y="394420"/>
            <a:ext cx="10972800" cy="42631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9" name="Date Placeholder 3"/>
          <p:cNvSpPr>
            <a:spLocks noGrp="1"/>
          </p:cNvSpPr>
          <p:nvPr>
            <p:ph type="dt" sz="half" idx="18"/>
          </p:nvPr>
        </p:nvSpPr>
        <p:spPr/>
        <p:txBody>
          <a:bodyPr/>
          <a:lstStyle>
            <a:lvl1pPr>
              <a:defRPr/>
            </a:lvl1pPr>
          </a:lstStyle>
          <a:p>
            <a:fld id="{8F3A34AB-EA06-426C-BB87-962FF33948EC}" type="datetime1">
              <a:rPr lang="en-US"/>
              <a:pPr/>
              <a:t>3/17/2017</a:t>
            </a:fld>
            <a:endParaRPr lang="en-US"/>
          </a:p>
        </p:txBody>
      </p:sp>
      <p:sp>
        <p:nvSpPr>
          <p:cNvPr id="10" name="Footer Placeholder 4"/>
          <p:cNvSpPr>
            <a:spLocks noGrp="1"/>
          </p:cNvSpPr>
          <p:nvPr>
            <p:ph type="ftr" sz="quarter" idx="19"/>
          </p:nvPr>
        </p:nvSpPr>
        <p:spPr/>
        <p:txBody>
          <a:bodyPr/>
          <a:lstStyle>
            <a:lvl1pPr>
              <a:defRPr/>
            </a:lvl1pPr>
          </a:lstStyle>
          <a:p>
            <a:endParaRPr lang="en-US"/>
          </a:p>
        </p:txBody>
      </p:sp>
      <p:sp>
        <p:nvSpPr>
          <p:cNvPr id="11" name="Slide Number Placeholder 5"/>
          <p:cNvSpPr>
            <a:spLocks noGrp="1"/>
          </p:cNvSpPr>
          <p:nvPr>
            <p:ph type="sldNum" sz="quarter" idx="20"/>
          </p:nvPr>
        </p:nvSpPr>
        <p:spPr/>
        <p:txBody>
          <a:bodyPr/>
          <a:lstStyle>
            <a:lvl1pPr>
              <a:defRPr/>
            </a:lvl1pPr>
          </a:lstStyle>
          <a:p>
            <a:fld id="{46154898-5B32-4550-A817-BC7FF577FDFF}" type="slidenum">
              <a:rPr lang="en-US"/>
              <a:pPr/>
              <a:t>‹#›</a:t>
            </a:fld>
            <a:endParaRPr lang="en-US"/>
          </a:p>
        </p:txBody>
      </p:sp>
    </p:spTree>
    <p:extLst>
      <p:ext uri="{BB962C8B-B14F-4D97-AF65-F5344CB8AC3E}">
        <p14:creationId xmlns:p14="http://schemas.microsoft.com/office/powerpoint/2010/main" val="29921464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标题和内容">
    <p:bg>
      <p:bgPr>
        <a:solidFill>
          <a:schemeClr val="tx1">
            <a:lumMod val="50000"/>
            <a:lumOff val="50000"/>
          </a:schemeClr>
        </a:solidFill>
        <a:effectLst/>
      </p:bgPr>
    </p:bg>
    <p:spTree>
      <p:nvGrpSpPr>
        <p:cNvPr id="1" name=""/>
        <p:cNvGrpSpPr/>
        <p:nvPr/>
      </p:nvGrpSpPr>
      <p:grpSpPr>
        <a:xfrm>
          <a:off x="0" y="0"/>
          <a:ext cx="0" cy="0"/>
          <a:chOff x="0" y="0"/>
          <a:chExt cx="0" cy="0"/>
        </a:xfrm>
      </p:grpSpPr>
      <p:sp>
        <p:nvSpPr>
          <p:cNvPr id="5" name="Line 9"/>
          <p:cNvSpPr>
            <a:spLocks noChangeShapeType="1"/>
          </p:cNvSpPr>
          <p:nvPr userDrawn="1"/>
        </p:nvSpPr>
        <p:spPr bwMode="auto">
          <a:xfrm>
            <a:off x="346660" y="697807"/>
            <a:ext cx="11520001" cy="0"/>
          </a:xfrm>
          <a:prstGeom prst="line">
            <a:avLst/>
          </a:prstGeom>
          <a:noFill/>
          <a:ln w="6350">
            <a:solidFill>
              <a:srgbClr val="FFFF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34" tIns="45718" rIns="91434" bIns="45718" anchor="ctr">
            <a:spAutoFit/>
          </a:bodyPr>
          <a:lstStyle/>
          <a:p>
            <a:endParaRPr lang="zh-CN" altLang="en-US"/>
          </a:p>
        </p:txBody>
      </p:sp>
      <p:sp>
        <p:nvSpPr>
          <p:cNvPr id="6" name="Line 44"/>
          <p:cNvSpPr>
            <a:spLocks noChangeShapeType="1"/>
          </p:cNvSpPr>
          <p:nvPr userDrawn="1"/>
        </p:nvSpPr>
        <p:spPr bwMode="auto">
          <a:xfrm>
            <a:off x="346656" y="6666757"/>
            <a:ext cx="11520000" cy="0"/>
          </a:xfrm>
          <a:prstGeom prst="line">
            <a:avLst/>
          </a:prstGeom>
          <a:noFill/>
          <a:ln w="6350">
            <a:solidFill>
              <a:srgbClr val="FFFF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34" tIns="45718" rIns="91434" bIns="45718" anchor="ctr">
            <a:spAutoFit/>
          </a:bodyPr>
          <a:lstStyle/>
          <a:p>
            <a:endParaRPr lang="zh-CN" altLang="en-US"/>
          </a:p>
        </p:txBody>
      </p:sp>
      <p:sp>
        <p:nvSpPr>
          <p:cNvPr id="2" name="标题 1"/>
          <p:cNvSpPr>
            <a:spLocks noGrp="1"/>
          </p:cNvSpPr>
          <p:nvPr>
            <p:ph type="title"/>
          </p:nvPr>
        </p:nvSpPr>
        <p:spPr>
          <a:xfrm>
            <a:off x="346656" y="5"/>
            <a:ext cx="11515144" cy="697807"/>
          </a:xfrm>
        </p:spPr>
        <p:txBody>
          <a:bodyPr>
            <a:normAutofit/>
          </a:bodyPr>
          <a:lstStyle>
            <a:lvl1pPr>
              <a:defRPr sz="2800" b="1">
                <a:solidFill>
                  <a:schemeClr val="bg1"/>
                </a:solidFill>
              </a:defRPr>
            </a:lvl1pPr>
          </a:lstStyle>
          <a:p>
            <a:r>
              <a:rPr lang="zh-CN" altLang="en-US" dirty="0"/>
              <a:t>单击此处编辑母版标题样式</a:t>
            </a:r>
          </a:p>
        </p:txBody>
      </p:sp>
      <p:sp>
        <p:nvSpPr>
          <p:cNvPr id="10" name="灯片编号占位符 9"/>
          <p:cNvSpPr>
            <a:spLocks noGrp="1"/>
          </p:cNvSpPr>
          <p:nvPr>
            <p:ph type="sldNum" sz="quarter" idx="12"/>
          </p:nvPr>
        </p:nvSpPr>
        <p:spPr>
          <a:xfrm>
            <a:off x="11480800" y="6301632"/>
            <a:ext cx="381000" cy="365125"/>
          </a:xfrm>
        </p:spPr>
        <p:txBody>
          <a:bodyPr/>
          <a:lstStyle/>
          <a:p>
            <a:fld id="{4BED5876-44C1-4D6A-B45D-C22B6438CF66}" type="slidenum">
              <a:rPr lang="zh-CN" altLang="en-US" smtClean="0"/>
              <a:t>‹#›</a:t>
            </a:fld>
            <a:endParaRPr lang="zh-CN" altLang="en-US"/>
          </a:p>
        </p:txBody>
      </p:sp>
    </p:spTree>
    <p:extLst>
      <p:ext uri="{BB962C8B-B14F-4D97-AF65-F5344CB8AC3E}">
        <p14:creationId xmlns:p14="http://schemas.microsoft.com/office/powerpoint/2010/main" val="1958219030"/>
      </p:ext>
    </p:extLst>
  </p:cSld>
  <p:clrMapOvr>
    <a:overrideClrMapping bg1="lt1" tx1="dk1" bg2="lt2" tx2="dk2" accent1="accent1" accent2="accent2" accent3="accent3" accent4="accent4" accent5="accent5" accent6="accent6" hlink="hlink" folHlink="folHlink"/>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9_Title and Content">
    <p:spTree>
      <p:nvGrpSpPr>
        <p:cNvPr id="1" name=""/>
        <p:cNvGrpSpPr/>
        <p:nvPr/>
      </p:nvGrpSpPr>
      <p:grpSpPr>
        <a:xfrm>
          <a:off x="0" y="0"/>
          <a:ext cx="0" cy="0"/>
          <a:chOff x="0" y="0"/>
          <a:chExt cx="0" cy="0"/>
        </a:xfrm>
      </p:grpSpPr>
      <p:sp>
        <p:nvSpPr>
          <p:cNvPr id="5"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6"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ight Triangle 6"/>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5234712" cy="962860"/>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14" name="Picture Placeholder 13"/>
          <p:cNvSpPr>
            <a:spLocks noGrp="1"/>
          </p:cNvSpPr>
          <p:nvPr>
            <p:ph type="pic" sz="quarter" idx="18"/>
          </p:nvPr>
        </p:nvSpPr>
        <p:spPr>
          <a:xfrm>
            <a:off x="6322719" y="197556"/>
            <a:ext cx="5604932" cy="5928608"/>
          </a:xfrm>
          <a:noFill/>
        </p:spPr>
        <p:txBody>
          <a:bodyPr/>
          <a:lstStyle/>
          <a:p>
            <a:pPr lvl="0"/>
            <a:r>
              <a:rPr lang="en-US" noProof="0" smtClean="0"/>
              <a:t>Click icon to add picture</a:t>
            </a:r>
            <a:endParaRPr lang="en-US" noProof="0" dirty="0"/>
          </a:p>
        </p:txBody>
      </p:sp>
      <p:sp>
        <p:nvSpPr>
          <p:cNvPr id="15" name="Content Placeholder 2"/>
          <p:cNvSpPr>
            <a:spLocks noGrp="1"/>
          </p:cNvSpPr>
          <p:nvPr>
            <p:ph idx="1"/>
          </p:nvPr>
        </p:nvSpPr>
        <p:spPr>
          <a:xfrm>
            <a:off x="609600" y="1525506"/>
            <a:ext cx="5234712" cy="4600658"/>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Date Placeholder 3"/>
          <p:cNvSpPr>
            <a:spLocks noGrp="1"/>
          </p:cNvSpPr>
          <p:nvPr>
            <p:ph type="dt" sz="half" idx="19"/>
          </p:nvPr>
        </p:nvSpPr>
        <p:spPr/>
        <p:txBody>
          <a:bodyPr/>
          <a:lstStyle>
            <a:lvl1pPr>
              <a:defRPr/>
            </a:lvl1pPr>
          </a:lstStyle>
          <a:p>
            <a:fld id="{D4E5A796-8C83-48ED-8EE7-147059C216A3}" type="datetime1">
              <a:rPr lang="en-US"/>
              <a:pPr/>
              <a:t>3/17/2017</a:t>
            </a:fld>
            <a:endParaRPr lang="en-US"/>
          </a:p>
        </p:txBody>
      </p:sp>
      <p:sp>
        <p:nvSpPr>
          <p:cNvPr id="11" name="Footer Placeholder 4"/>
          <p:cNvSpPr>
            <a:spLocks noGrp="1"/>
          </p:cNvSpPr>
          <p:nvPr>
            <p:ph type="ftr" sz="quarter" idx="20"/>
          </p:nvPr>
        </p:nvSpPr>
        <p:spPr/>
        <p:txBody>
          <a:bodyPr/>
          <a:lstStyle>
            <a:lvl1pPr>
              <a:defRPr/>
            </a:lvl1pPr>
          </a:lstStyle>
          <a:p>
            <a:endParaRPr lang="en-US"/>
          </a:p>
        </p:txBody>
      </p:sp>
      <p:sp>
        <p:nvSpPr>
          <p:cNvPr id="12" name="Slide Number Placeholder 5"/>
          <p:cNvSpPr>
            <a:spLocks noGrp="1"/>
          </p:cNvSpPr>
          <p:nvPr>
            <p:ph type="sldNum" sz="quarter" idx="21"/>
          </p:nvPr>
        </p:nvSpPr>
        <p:spPr/>
        <p:txBody>
          <a:bodyPr/>
          <a:lstStyle>
            <a:lvl1pPr>
              <a:defRPr/>
            </a:lvl1pPr>
          </a:lstStyle>
          <a:p>
            <a:fld id="{F0D58A66-5FF7-45F4-8810-3A2BEBC155C5}" type="slidenum">
              <a:rPr lang="en-US"/>
              <a:pPr/>
              <a:t>‹#›</a:t>
            </a:fld>
            <a:endParaRPr lang="en-US"/>
          </a:p>
        </p:txBody>
      </p:sp>
    </p:spTree>
    <p:extLst>
      <p:ext uri="{BB962C8B-B14F-4D97-AF65-F5344CB8AC3E}">
        <p14:creationId xmlns:p14="http://schemas.microsoft.com/office/powerpoint/2010/main" val="429021488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10_Title and Content">
    <p:spTree>
      <p:nvGrpSpPr>
        <p:cNvPr id="1" name=""/>
        <p:cNvGrpSpPr/>
        <p:nvPr/>
      </p:nvGrpSpPr>
      <p:grpSpPr>
        <a:xfrm>
          <a:off x="0" y="0"/>
          <a:ext cx="0" cy="0"/>
          <a:chOff x="0" y="0"/>
          <a:chExt cx="0" cy="0"/>
        </a:xfrm>
      </p:grpSpPr>
      <p:sp>
        <p:nvSpPr>
          <p:cNvPr id="6"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7"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ight Triangle 7"/>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0" name="Rectangle 9"/>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5234712" cy="962860"/>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14" name="Picture Placeholder 13"/>
          <p:cNvSpPr>
            <a:spLocks noGrp="1"/>
          </p:cNvSpPr>
          <p:nvPr>
            <p:ph type="pic" sz="quarter" idx="18"/>
          </p:nvPr>
        </p:nvSpPr>
        <p:spPr>
          <a:xfrm>
            <a:off x="6322719" y="197556"/>
            <a:ext cx="5604932" cy="5928608"/>
          </a:xfrm>
          <a:noFill/>
        </p:spPr>
        <p:txBody>
          <a:bodyPr/>
          <a:lstStyle/>
          <a:p>
            <a:pPr lvl="0"/>
            <a:r>
              <a:rPr lang="en-US" noProof="0" smtClean="0"/>
              <a:t>Click icon to add picture</a:t>
            </a:r>
            <a:endParaRPr lang="en-US" noProof="0" dirty="0"/>
          </a:p>
        </p:txBody>
      </p:sp>
      <p:sp>
        <p:nvSpPr>
          <p:cNvPr id="15" name="Content Placeholder 2"/>
          <p:cNvSpPr>
            <a:spLocks noGrp="1"/>
          </p:cNvSpPr>
          <p:nvPr>
            <p:ph idx="1"/>
          </p:nvPr>
        </p:nvSpPr>
        <p:spPr>
          <a:xfrm>
            <a:off x="609600" y="1525507"/>
            <a:ext cx="5234712" cy="2359553"/>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2" name="Picture Placeholder 13"/>
          <p:cNvSpPr>
            <a:spLocks noGrp="1"/>
          </p:cNvSpPr>
          <p:nvPr>
            <p:ph type="pic" sz="quarter" idx="21"/>
          </p:nvPr>
        </p:nvSpPr>
        <p:spPr>
          <a:xfrm>
            <a:off x="609601" y="4078111"/>
            <a:ext cx="5234712" cy="2048054"/>
          </a:xfrm>
          <a:noFill/>
        </p:spPr>
        <p:txBody>
          <a:bodyPr/>
          <a:lstStyle/>
          <a:p>
            <a:pPr lvl="0"/>
            <a:r>
              <a:rPr lang="en-US" noProof="0" smtClean="0"/>
              <a:t>Click icon to add picture</a:t>
            </a:r>
            <a:endParaRPr lang="en-US" noProof="0" dirty="0"/>
          </a:p>
        </p:txBody>
      </p:sp>
      <p:sp>
        <p:nvSpPr>
          <p:cNvPr id="11" name="Date Placeholder 3"/>
          <p:cNvSpPr>
            <a:spLocks noGrp="1"/>
          </p:cNvSpPr>
          <p:nvPr>
            <p:ph type="dt" sz="half" idx="22"/>
          </p:nvPr>
        </p:nvSpPr>
        <p:spPr/>
        <p:txBody>
          <a:bodyPr/>
          <a:lstStyle>
            <a:lvl1pPr>
              <a:defRPr/>
            </a:lvl1pPr>
          </a:lstStyle>
          <a:p>
            <a:fld id="{1B02DF94-13BC-40A0-B4E8-455159B241DE}" type="datetime1">
              <a:rPr lang="en-US"/>
              <a:pPr/>
              <a:t>3/17/2017</a:t>
            </a:fld>
            <a:endParaRPr lang="en-US"/>
          </a:p>
        </p:txBody>
      </p:sp>
      <p:sp>
        <p:nvSpPr>
          <p:cNvPr id="13" name="Footer Placeholder 4"/>
          <p:cNvSpPr>
            <a:spLocks noGrp="1"/>
          </p:cNvSpPr>
          <p:nvPr>
            <p:ph type="ftr" sz="quarter" idx="23"/>
          </p:nvPr>
        </p:nvSpPr>
        <p:spPr/>
        <p:txBody>
          <a:bodyPr/>
          <a:lstStyle>
            <a:lvl1pPr>
              <a:defRPr/>
            </a:lvl1pPr>
          </a:lstStyle>
          <a:p>
            <a:endParaRPr lang="en-US"/>
          </a:p>
        </p:txBody>
      </p:sp>
      <p:sp>
        <p:nvSpPr>
          <p:cNvPr id="16" name="Slide Number Placeholder 5"/>
          <p:cNvSpPr>
            <a:spLocks noGrp="1"/>
          </p:cNvSpPr>
          <p:nvPr>
            <p:ph type="sldNum" sz="quarter" idx="24"/>
          </p:nvPr>
        </p:nvSpPr>
        <p:spPr/>
        <p:txBody>
          <a:bodyPr/>
          <a:lstStyle>
            <a:lvl1pPr>
              <a:defRPr/>
            </a:lvl1pPr>
          </a:lstStyle>
          <a:p>
            <a:fld id="{BA9D2D52-1553-4DA3-8600-6E35FEE38D6F}" type="slidenum">
              <a:rPr lang="en-US"/>
              <a:pPr/>
              <a:t>‹#›</a:t>
            </a:fld>
            <a:endParaRPr lang="en-US"/>
          </a:p>
        </p:txBody>
      </p:sp>
    </p:spTree>
    <p:extLst>
      <p:ext uri="{BB962C8B-B14F-4D97-AF65-F5344CB8AC3E}">
        <p14:creationId xmlns:p14="http://schemas.microsoft.com/office/powerpoint/2010/main" val="2284134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11_Title and Content">
    <p:spTree>
      <p:nvGrpSpPr>
        <p:cNvPr id="1" name=""/>
        <p:cNvGrpSpPr/>
        <p:nvPr/>
      </p:nvGrpSpPr>
      <p:grpSpPr>
        <a:xfrm>
          <a:off x="0" y="0"/>
          <a:ext cx="0" cy="0"/>
          <a:chOff x="0" y="0"/>
          <a:chExt cx="0" cy="0"/>
        </a:xfrm>
      </p:grpSpPr>
      <p:sp>
        <p:nvSpPr>
          <p:cNvPr id="6"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7"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ight Triangle 7"/>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0" name="Rectangle 9"/>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5234712" cy="962860"/>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15" name="Content Placeholder 2"/>
          <p:cNvSpPr>
            <a:spLocks noGrp="1"/>
          </p:cNvSpPr>
          <p:nvPr>
            <p:ph idx="1"/>
          </p:nvPr>
        </p:nvSpPr>
        <p:spPr>
          <a:xfrm>
            <a:off x="609600" y="1525507"/>
            <a:ext cx="5234712" cy="4600659"/>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Picture Placeholder 14"/>
          <p:cNvSpPr>
            <a:spLocks noGrp="1"/>
          </p:cNvSpPr>
          <p:nvPr>
            <p:ph type="pic" sz="quarter" idx="22"/>
          </p:nvPr>
        </p:nvSpPr>
        <p:spPr>
          <a:xfrm>
            <a:off x="6341534" y="197556"/>
            <a:ext cx="5586117" cy="2314222"/>
          </a:xfrm>
        </p:spPr>
        <p:txBody>
          <a:bodyPr/>
          <a:lstStyle/>
          <a:p>
            <a:pPr lvl="0"/>
            <a:r>
              <a:rPr lang="en-US" noProof="0" smtClean="0"/>
              <a:t>Click icon to add picture</a:t>
            </a:r>
            <a:endParaRPr lang="en-US" noProof="0"/>
          </a:p>
        </p:txBody>
      </p:sp>
      <p:sp>
        <p:nvSpPr>
          <p:cNvPr id="16" name="Picture Placeholder 14"/>
          <p:cNvSpPr>
            <a:spLocks noGrp="1"/>
          </p:cNvSpPr>
          <p:nvPr>
            <p:ph type="pic" sz="quarter" idx="19"/>
          </p:nvPr>
        </p:nvSpPr>
        <p:spPr>
          <a:xfrm>
            <a:off x="6341534" y="2751668"/>
            <a:ext cx="5586117" cy="3374497"/>
          </a:xfrm>
        </p:spPr>
        <p:txBody>
          <a:bodyPr/>
          <a:lstStyle/>
          <a:p>
            <a:pPr lvl="0"/>
            <a:r>
              <a:rPr lang="en-US" noProof="0" smtClean="0"/>
              <a:t>Click icon to add picture</a:t>
            </a:r>
            <a:endParaRPr lang="en-US" noProof="0"/>
          </a:p>
        </p:txBody>
      </p:sp>
      <p:sp>
        <p:nvSpPr>
          <p:cNvPr id="11" name="Date Placeholder 3"/>
          <p:cNvSpPr>
            <a:spLocks noGrp="1"/>
          </p:cNvSpPr>
          <p:nvPr>
            <p:ph type="dt" sz="half" idx="23"/>
          </p:nvPr>
        </p:nvSpPr>
        <p:spPr/>
        <p:txBody>
          <a:bodyPr/>
          <a:lstStyle>
            <a:lvl1pPr>
              <a:defRPr/>
            </a:lvl1pPr>
          </a:lstStyle>
          <a:p>
            <a:fld id="{D497B90F-879C-4516-B3FD-2BFE11E9871C}" type="datetime1">
              <a:rPr lang="en-US"/>
              <a:pPr/>
              <a:t>3/17/2017</a:t>
            </a:fld>
            <a:endParaRPr lang="en-US"/>
          </a:p>
        </p:txBody>
      </p:sp>
      <p:sp>
        <p:nvSpPr>
          <p:cNvPr id="12" name="Footer Placeholder 4"/>
          <p:cNvSpPr>
            <a:spLocks noGrp="1"/>
          </p:cNvSpPr>
          <p:nvPr>
            <p:ph type="ftr" sz="quarter" idx="24"/>
          </p:nvPr>
        </p:nvSpPr>
        <p:spPr/>
        <p:txBody>
          <a:bodyPr/>
          <a:lstStyle>
            <a:lvl1pPr>
              <a:defRPr/>
            </a:lvl1pPr>
          </a:lstStyle>
          <a:p>
            <a:endParaRPr lang="en-US"/>
          </a:p>
        </p:txBody>
      </p:sp>
      <p:sp>
        <p:nvSpPr>
          <p:cNvPr id="14" name="Slide Number Placeholder 5"/>
          <p:cNvSpPr>
            <a:spLocks noGrp="1"/>
          </p:cNvSpPr>
          <p:nvPr>
            <p:ph type="sldNum" sz="quarter" idx="25"/>
          </p:nvPr>
        </p:nvSpPr>
        <p:spPr/>
        <p:txBody>
          <a:bodyPr/>
          <a:lstStyle>
            <a:lvl1pPr>
              <a:defRPr/>
            </a:lvl1pPr>
          </a:lstStyle>
          <a:p>
            <a:fld id="{423C3719-BDA4-42CF-B037-CD07E766EE1C}" type="slidenum">
              <a:rPr lang="en-US"/>
              <a:pPr/>
              <a:t>‹#›</a:t>
            </a:fld>
            <a:endParaRPr lang="en-US"/>
          </a:p>
        </p:txBody>
      </p:sp>
    </p:spTree>
    <p:extLst>
      <p:ext uri="{BB962C8B-B14F-4D97-AF65-F5344CB8AC3E}">
        <p14:creationId xmlns:p14="http://schemas.microsoft.com/office/powerpoint/2010/main" val="62389130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5_Title and Content">
    <p:spTree>
      <p:nvGrpSpPr>
        <p:cNvPr id="1" name=""/>
        <p:cNvGrpSpPr/>
        <p:nvPr/>
      </p:nvGrpSpPr>
      <p:grpSpPr>
        <a:xfrm>
          <a:off x="0" y="0"/>
          <a:ext cx="0" cy="0"/>
          <a:chOff x="0" y="0"/>
          <a:chExt cx="0" cy="0"/>
        </a:xfrm>
      </p:grpSpPr>
      <p:sp>
        <p:nvSpPr>
          <p:cNvPr id="6"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7"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ight Triangle 7"/>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0" name="Rectangle 9"/>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10972800" cy="42631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09600" y="1033464"/>
            <a:ext cx="10972800" cy="2465580"/>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2" name="Picture Placeholder 16"/>
          <p:cNvSpPr>
            <a:spLocks noGrp="1"/>
          </p:cNvSpPr>
          <p:nvPr>
            <p:ph type="pic" sz="quarter" idx="13"/>
          </p:nvPr>
        </p:nvSpPr>
        <p:spPr>
          <a:xfrm>
            <a:off x="609601" y="3654779"/>
            <a:ext cx="5317067" cy="2471385"/>
          </a:xfrm>
        </p:spPr>
        <p:txBody>
          <a:bodyPr/>
          <a:lstStyle/>
          <a:p>
            <a:pPr lvl="0"/>
            <a:r>
              <a:rPr lang="en-US" noProof="0" smtClean="0"/>
              <a:t>Click icon to add picture</a:t>
            </a:r>
            <a:endParaRPr lang="en-US" noProof="0"/>
          </a:p>
        </p:txBody>
      </p:sp>
      <p:sp>
        <p:nvSpPr>
          <p:cNvPr id="13" name="Picture Placeholder 16"/>
          <p:cNvSpPr>
            <a:spLocks noGrp="1"/>
          </p:cNvSpPr>
          <p:nvPr>
            <p:ph type="pic" sz="quarter" idx="17"/>
          </p:nvPr>
        </p:nvSpPr>
        <p:spPr>
          <a:xfrm>
            <a:off x="6285090" y="3654779"/>
            <a:ext cx="5297311" cy="2471385"/>
          </a:xfrm>
        </p:spPr>
        <p:txBody>
          <a:bodyPr/>
          <a:lstStyle/>
          <a:p>
            <a:pPr lvl="0"/>
            <a:r>
              <a:rPr lang="en-US" noProof="0" smtClean="0"/>
              <a:t>Click icon to add picture</a:t>
            </a:r>
            <a:endParaRPr lang="en-US" noProof="0"/>
          </a:p>
        </p:txBody>
      </p:sp>
      <p:sp>
        <p:nvSpPr>
          <p:cNvPr id="11" name="Date Placeholder 3"/>
          <p:cNvSpPr>
            <a:spLocks noGrp="1"/>
          </p:cNvSpPr>
          <p:nvPr>
            <p:ph type="dt" sz="half" idx="18"/>
          </p:nvPr>
        </p:nvSpPr>
        <p:spPr/>
        <p:txBody>
          <a:bodyPr/>
          <a:lstStyle>
            <a:lvl1pPr>
              <a:defRPr/>
            </a:lvl1pPr>
          </a:lstStyle>
          <a:p>
            <a:fld id="{FB90FE47-C2F2-4483-A6C8-556BCBF5437F}" type="datetime1">
              <a:rPr lang="en-US"/>
              <a:pPr/>
              <a:t>3/17/2017</a:t>
            </a:fld>
            <a:endParaRPr lang="en-US"/>
          </a:p>
        </p:txBody>
      </p:sp>
      <p:sp>
        <p:nvSpPr>
          <p:cNvPr id="14" name="Footer Placeholder 4"/>
          <p:cNvSpPr>
            <a:spLocks noGrp="1"/>
          </p:cNvSpPr>
          <p:nvPr>
            <p:ph type="ftr" sz="quarter" idx="19"/>
          </p:nvPr>
        </p:nvSpPr>
        <p:spPr/>
        <p:txBody>
          <a:bodyPr/>
          <a:lstStyle>
            <a:lvl1pPr>
              <a:defRPr/>
            </a:lvl1pPr>
          </a:lstStyle>
          <a:p>
            <a:endParaRPr lang="en-US"/>
          </a:p>
        </p:txBody>
      </p:sp>
      <p:sp>
        <p:nvSpPr>
          <p:cNvPr id="15" name="Slide Number Placeholder 5"/>
          <p:cNvSpPr>
            <a:spLocks noGrp="1"/>
          </p:cNvSpPr>
          <p:nvPr>
            <p:ph type="sldNum" sz="quarter" idx="20"/>
          </p:nvPr>
        </p:nvSpPr>
        <p:spPr/>
        <p:txBody>
          <a:bodyPr/>
          <a:lstStyle>
            <a:lvl1pPr>
              <a:defRPr/>
            </a:lvl1pPr>
          </a:lstStyle>
          <a:p>
            <a:fld id="{721D3CF6-8AC7-496F-8503-1F6A112536F4}" type="slidenum">
              <a:rPr lang="en-US"/>
              <a:pPr/>
              <a:t>‹#›</a:t>
            </a:fld>
            <a:endParaRPr lang="en-US"/>
          </a:p>
        </p:txBody>
      </p:sp>
    </p:spTree>
    <p:extLst>
      <p:ext uri="{BB962C8B-B14F-4D97-AF65-F5344CB8AC3E}">
        <p14:creationId xmlns:p14="http://schemas.microsoft.com/office/powerpoint/2010/main" val="167612780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7_Title and Content">
    <p:spTree>
      <p:nvGrpSpPr>
        <p:cNvPr id="1" name=""/>
        <p:cNvGrpSpPr/>
        <p:nvPr/>
      </p:nvGrpSpPr>
      <p:grpSpPr>
        <a:xfrm>
          <a:off x="0" y="0"/>
          <a:ext cx="0" cy="0"/>
          <a:chOff x="0" y="0"/>
          <a:chExt cx="0" cy="0"/>
        </a:xfrm>
      </p:grpSpPr>
      <p:sp>
        <p:nvSpPr>
          <p:cNvPr id="6"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7"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ight Triangle 7"/>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0" name="Rectangle 9"/>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4" name="Picture Placeholder 16"/>
          <p:cNvSpPr>
            <a:spLocks noGrp="1"/>
          </p:cNvSpPr>
          <p:nvPr>
            <p:ph type="pic" sz="quarter" idx="18"/>
          </p:nvPr>
        </p:nvSpPr>
        <p:spPr>
          <a:xfrm>
            <a:off x="609601" y="2469444"/>
            <a:ext cx="5317067" cy="3656720"/>
          </a:xfrm>
        </p:spPr>
        <p:txBody>
          <a:bodyPr/>
          <a:lstStyle/>
          <a:p>
            <a:pPr lvl="0"/>
            <a:r>
              <a:rPr lang="en-US" noProof="0" smtClean="0"/>
              <a:t>Click icon to add picture</a:t>
            </a:r>
            <a:endParaRPr lang="en-US" noProof="0" dirty="0"/>
          </a:p>
        </p:txBody>
      </p:sp>
      <p:sp>
        <p:nvSpPr>
          <p:cNvPr id="15" name="Picture Placeholder 16"/>
          <p:cNvSpPr>
            <a:spLocks noGrp="1"/>
          </p:cNvSpPr>
          <p:nvPr>
            <p:ph type="pic" sz="quarter" idx="19"/>
          </p:nvPr>
        </p:nvSpPr>
        <p:spPr>
          <a:xfrm>
            <a:off x="6285090" y="2469445"/>
            <a:ext cx="5297311" cy="3656719"/>
          </a:xfrm>
        </p:spPr>
        <p:txBody>
          <a:bodyPr/>
          <a:lstStyle/>
          <a:p>
            <a:pPr lvl="0"/>
            <a:r>
              <a:rPr lang="en-US" noProof="0" smtClean="0"/>
              <a:t>Click icon to add picture</a:t>
            </a:r>
            <a:endParaRPr lang="en-US" noProof="0" dirty="0"/>
          </a:p>
        </p:txBody>
      </p:sp>
      <p:sp>
        <p:nvSpPr>
          <p:cNvPr id="2" name="Title 1"/>
          <p:cNvSpPr>
            <a:spLocks noGrp="1"/>
          </p:cNvSpPr>
          <p:nvPr>
            <p:ph type="title"/>
          </p:nvPr>
        </p:nvSpPr>
        <p:spPr>
          <a:xfrm>
            <a:off x="609600" y="394420"/>
            <a:ext cx="10972800" cy="42631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09600" y="1033465"/>
            <a:ext cx="10972800" cy="1282629"/>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marL="1939925" indent="0">
              <a:buNone/>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Date Placeholder 3"/>
          <p:cNvSpPr>
            <a:spLocks noGrp="1"/>
          </p:cNvSpPr>
          <p:nvPr>
            <p:ph type="dt" sz="half" idx="20"/>
          </p:nvPr>
        </p:nvSpPr>
        <p:spPr/>
        <p:txBody>
          <a:bodyPr/>
          <a:lstStyle>
            <a:lvl1pPr>
              <a:defRPr/>
            </a:lvl1pPr>
          </a:lstStyle>
          <a:p>
            <a:fld id="{B9BCCB84-6611-49D0-9EAA-EC2644B36FA9}" type="datetime1">
              <a:rPr lang="en-US"/>
              <a:pPr/>
              <a:t>3/17/2017</a:t>
            </a:fld>
            <a:endParaRPr lang="en-US"/>
          </a:p>
        </p:txBody>
      </p:sp>
      <p:sp>
        <p:nvSpPr>
          <p:cNvPr id="12" name="Footer Placeholder 4"/>
          <p:cNvSpPr>
            <a:spLocks noGrp="1"/>
          </p:cNvSpPr>
          <p:nvPr>
            <p:ph type="ftr" sz="quarter" idx="21"/>
          </p:nvPr>
        </p:nvSpPr>
        <p:spPr/>
        <p:txBody>
          <a:bodyPr/>
          <a:lstStyle>
            <a:lvl1pPr>
              <a:defRPr/>
            </a:lvl1pPr>
          </a:lstStyle>
          <a:p>
            <a:endParaRPr lang="en-US"/>
          </a:p>
        </p:txBody>
      </p:sp>
      <p:sp>
        <p:nvSpPr>
          <p:cNvPr id="13" name="Slide Number Placeholder 5"/>
          <p:cNvSpPr>
            <a:spLocks noGrp="1"/>
          </p:cNvSpPr>
          <p:nvPr>
            <p:ph type="sldNum" sz="quarter" idx="22"/>
          </p:nvPr>
        </p:nvSpPr>
        <p:spPr/>
        <p:txBody>
          <a:bodyPr/>
          <a:lstStyle>
            <a:lvl1pPr>
              <a:defRPr/>
            </a:lvl1pPr>
          </a:lstStyle>
          <a:p>
            <a:fld id="{AEDA25AA-32BA-4B54-819F-2508EAA72EBD}" type="slidenum">
              <a:rPr lang="en-US"/>
              <a:pPr/>
              <a:t>‹#›</a:t>
            </a:fld>
            <a:endParaRPr lang="en-US"/>
          </a:p>
        </p:txBody>
      </p:sp>
    </p:spTree>
    <p:extLst>
      <p:ext uri="{BB962C8B-B14F-4D97-AF65-F5344CB8AC3E}">
        <p14:creationId xmlns:p14="http://schemas.microsoft.com/office/powerpoint/2010/main" val="98728994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6_Title and Content">
    <p:spTree>
      <p:nvGrpSpPr>
        <p:cNvPr id="1" name=""/>
        <p:cNvGrpSpPr/>
        <p:nvPr/>
      </p:nvGrpSpPr>
      <p:grpSpPr>
        <a:xfrm>
          <a:off x="0" y="0"/>
          <a:ext cx="0" cy="0"/>
          <a:chOff x="0" y="0"/>
          <a:chExt cx="0" cy="0"/>
        </a:xfrm>
      </p:grpSpPr>
      <p:sp>
        <p:nvSpPr>
          <p:cNvPr id="7"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8"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ight Triangle 8"/>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0" name="Rectangle 9"/>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11" name="Rectangle 10"/>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10972800" cy="42631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26201" y="4221266"/>
            <a:ext cx="10972800" cy="1899092"/>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Picture Placeholder 16"/>
          <p:cNvSpPr>
            <a:spLocks noGrp="1"/>
          </p:cNvSpPr>
          <p:nvPr>
            <p:ph type="pic" sz="quarter" idx="18"/>
          </p:nvPr>
        </p:nvSpPr>
        <p:spPr>
          <a:xfrm>
            <a:off x="609601" y="1031877"/>
            <a:ext cx="3529659" cy="3046235"/>
          </a:xfrm>
        </p:spPr>
        <p:txBody>
          <a:bodyPr/>
          <a:lstStyle/>
          <a:p>
            <a:pPr lvl="0"/>
            <a:r>
              <a:rPr lang="en-US" noProof="0" smtClean="0"/>
              <a:t>Click icon to add picture</a:t>
            </a:r>
            <a:endParaRPr lang="en-US" noProof="0"/>
          </a:p>
        </p:txBody>
      </p:sp>
      <p:sp>
        <p:nvSpPr>
          <p:cNvPr id="15" name="Picture Placeholder 16"/>
          <p:cNvSpPr>
            <a:spLocks noGrp="1"/>
          </p:cNvSpPr>
          <p:nvPr>
            <p:ph type="pic" sz="quarter" idx="19"/>
          </p:nvPr>
        </p:nvSpPr>
        <p:spPr>
          <a:xfrm>
            <a:off x="4338697" y="1031876"/>
            <a:ext cx="3529659" cy="3046235"/>
          </a:xfrm>
        </p:spPr>
        <p:txBody>
          <a:bodyPr/>
          <a:lstStyle/>
          <a:p>
            <a:pPr lvl="0"/>
            <a:r>
              <a:rPr lang="en-US" noProof="0" smtClean="0"/>
              <a:t>Click icon to add picture</a:t>
            </a:r>
            <a:endParaRPr lang="en-US" noProof="0"/>
          </a:p>
        </p:txBody>
      </p:sp>
      <p:sp>
        <p:nvSpPr>
          <p:cNvPr id="16" name="Picture Placeholder 16"/>
          <p:cNvSpPr>
            <a:spLocks noGrp="1"/>
          </p:cNvSpPr>
          <p:nvPr>
            <p:ph type="pic" sz="quarter" idx="20"/>
          </p:nvPr>
        </p:nvSpPr>
        <p:spPr>
          <a:xfrm>
            <a:off x="8067793" y="1031877"/>
            <a:ext cx="3529659" cy="3046235"/>
          </a:xfrm>
        </p:spPr>
        <p:txBody>
          <a:bodyPr/>
          <a:lstStyle/>
          <a:p>
            <a:pPr lvl="0"/>
            <a:r>
              <a:rPr lang="en-US" noProof="0" smtClean="0"/>
              <a:t>Click icon to add picture</a:t>
            </a:r>
            <a:endParaRPr lang="en-US" noProof="0"/>
          </a:p>
        </p:txBody>
      </p:sp>
      <p:sp>
        <p:nvSpPr>
          <p:cNvPr id="12" name="Date Placeholder 3"/>
          <p:cNvSpPr>
            <a:spLocks noGrp="1"/>
          </p:cNvSpPr>
          <p:nvPr>
            <p:ph type="dt" sz="half" idx="21"/>
          </p:nvPr>
        </p:nvSpPr>
        <p:spPr/>
        <p:txBody>
          <a:bodyPr/>
          <a:lstStyle>
            <a:lvl1pPr>
              <a:defRPr/>
            </a:lvl1pPr>
          </a:lstStyle>
          <a:p>
            <a:fld id="{0485D2EA-F459-4703-949A-96A0F46CE537}" type="datetime1">
              <a:rPr lang="en-US"/>
              <a:pPr/>
              <a:t>3/17/2017</a:t>
            </a:fld>
            <a:endParaRPr lang="en-US"/>
          </a:p>
        </p:txBody>
      </p:sp>
      <p:sp>
        <p:nvSpPr>
          <p:cNvPr id="13" name="Footer Placeholder 4"/>
          <p:cNvSpPr>
            <a:spLocks noGrp="1"/>
          </p:cNvSpPr>
          <p:nvPr>
            <p:ph type="ftr" sz="quarter" idx="22"/>
          </p:nvPr>
        </p:nvSpPr>
        <p:spPr/>
        <p:txBody>
          <a:bodyPr/>
          <a:lstStyle>
            <a:lvl1pPr>
              <a:defRPr/>
            </a:lvl1pPr>
          </a:lstStyle>
          <a:p>
            <a:endParaRPr lang="en-US"/>
          </a:p>
        </p:txBody>
      </p:sp>
      <p:sp>
        <p:nvSpPr>
          <p:cNvPr id="17" name="Slide Number Placeholder 5"/>
          <p:cNvSpPr>
            <a:spLocks noGrp="1"/>
          </p:cNvSpPr>
          <p:nvPr>
            <p:ph type="sldNum" sz="quarter" idx="23"/>
          </p:nvPr>
        </p:nvSpPr>
        <p:spPr/>
        <p:txBody>
          <a:bodyPr/>
          <a:lstStyle>
            <a:lvl1pPr>
              <a:defRPr/>
            </a:lvl1pPr>
          </a:lstStyle>
          <a:p>
            <a:fld id="{D8196F9D-0640-42DF-BF4A-A8CD11005959}" type="slidenum">
              <a:rPr lang="en-US"/>
              <a:pPr/>
              <a:t>‹#›</a:t>
            </a:fld>
            <a:endParaRPr lang="en-US"/>
          </a:p>
        </p:txBody>
      </p:sp>
    </p:spTree>
    <p:extLst>
      <p:ext uri="{BB962C8B-B14F-4D97-AF65-F5344CB8AC3E}">
        <p14:creationId xmlns:p14="http://schemas.microsoft.com/office/powerpoint/2010/main" val="191317596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12_Title and Content">
    <p:spTree>
      <p:nvGrpSpPr>
        <p:cNvPr id="1" name=""/>
        <p:cNvGrpSpPr/>
        <p:nvPr/>
      </p:nvGrpSpPr>
      <p:grpSpPr>
        <a:xfrm>
          <a:off x="0" y="0"/>
          <a:ext cx="0" cy="0"/>
          <a:chOff x="0" y="0"/>
          <a:chExt cx="0" cy="0"/>
        </a:xfrm>
      </p:grpSpPr>
      <p:sp>
        <p:nvSpPr>
          <p:cNvPr id="5"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6"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ight Triangle 6"/>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10972800" cy="42631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12" name="Content Placeholder 2"/>
          <p:cNvSpPr>
            <a:spLocks noGrp="1"/>
          </p:cNvSpPr>
          <p:nvPr>
            <p:ph idx="17"/>
          </p:nvPr>
        </p:nvSpPr>
        <p:spPr>
          <a:xfrm>
            <a:off x="8504297" y="1031876"/>
            <a:ext cx="3078103" cy="5094288"/>
          </a:xfrm>
        </p:spPr>
        <p:txBody>
          <a:bodyPr/>
          <a:lstStyle>
            <a:lvl1pPr marL="0">
              <a:buFontTx/>
              <a:buNone/>
              <a:defRPr>
                <a:solidFill>
                  <a:schemeClr val="tx1"/>
                </a:solidFill>
                <a:latin typeface="Verdana"/>
                <a:cs typeface="Verdana"/>
              </a:defRPr>
            </a:lvl1pPr>
            <a:lvl2pPr marL="283464">
              <a:buFontTx/>
              <a:buNone/>
              <a:defRPr sz="1600">
                <a:solidFill>
                  <a:schemeClr val="tx1"/>
                </a:solidFill>
                <a:latin typeface="Verdana"/>
                <a:cs typeface="Verdana"/>
              </a:defRPr>
            </a:lvl2pPr>
            <a:lvl3pPr>
              <a:buFontTx/>
              <a:buNone/>
              <a:defRPr sz="1400">
                <a:solidFill>
                  <a:schemeClr val="tx1"/>
                </a:solidFill>
                <a:latin typeface="Verdana"/>
                <a:cs typeface="Verdana"/>
              </a:defRPr>
            </a:lvl3pPr>
            <a:lvl4pPr>
              <a:buFontTx/>
              <a:buNone/>
              <a:defRPr sz="1400">
                <a:solidFill>
                  <a:schemeClr val="tx1"/>
                </a:solidFill>
                <a:latin typeface="Verdana"/>
                <a:cs typeface="Verdana"/>
              </a:defRPr>
            </a:lvl4pPr>
            <a:lvl5pPr>
              <a:buFontTx/>
              <a:buNone/>
              <a:defRPr sz="1400">
                <a:solidFill>
                  <a:schemeClr val="tx1"/>
                </a:solidFill>
                <a:latin typeface="Verdana"/>
                <a:cs typeface="Verdana"/>
              </a:defRPr>
            </a:lvl5pPr>
          </a:lstStyle>
          <a:p>
            <a:pPr lvl="0"/>
            <a:r>
              <a:rPr lang="en-US" smtClean="0"/>
              <a:t>Click to edit Master text styles</a:t>
            </a:r>
          </a:p>
        </p:txBody>
      </p:sp>
      <p:sp>
        <p:nvSpPr>
          <p:cNvPr id="14" name="Picture Placeholder 25"/>
          <p:cNvSpPr>
            <a:spLocks noGrp="1"/>
          </p:cNvSpPr>
          <p:nvPr>
            <p:ph type="pic" sz="quarter" idx="18"/>
          </p:nvPr>
        </p:nvSpPr>
        <p:spPr>
          <a:xfrm>
            <a:off x="609601" y="1031876"/>
            <a:ext cx="7556500" cy="5094288"/>
          </a:xfrm>
        </p:spPr>
        <p:txBody>
          <a:bodyPr/>
          <a:lstStyle/>
          <a:p>
            <a:pPr lvl="0"/>
            <a:r>
              <a:rPr lang="en-US" noProof="0" smtClean="0"/>
              <a:t>Click icon to add picture</a:t>
            </a:r>
            <a:endParaRPr lang="en-US" noProof="0"/>
          </a:p>
        </p:txBody>
      </p:sp>
      <p:sp>
        <p:nvSpPr>
          <p:cNvPr id="10" name="Date Placeholder 3"/>
          <p:cNvSpPr>
            <a:spLocks noGrp="1"/>
          </p:cNvSpPr>
          <p:nvPr>
            <p:ph type="dt" sz="half" idx="19"/>
          </p:nvPr>
        </p:nvSpPr>
        <p:spPr/>
        <p:txBody>
          <a:bodyPr/>
          <a:lstStyle>
            <a:lvl1pPr>
              <a:defRPr/>
            </a:lvl1pPr>
          </a:lstStyle>
          <a:p>
            <a:fld id="{2EB9BF90-ECC9-42F8-AB89-901633F2ACAA}" type="datetime1">
              <a:rPr lang="en-US"/>
              <a:pPr/>
              <a:t>3/17/2017</a:t>
            </a:fld>
            <a:endParaRPr lang="en-US"/>
          </a:p>
        </p:txBody>
      </p:sp>
      <p:sp>
        <p:nvSpPr>
          <p:cNvPr id="11" name="Footer Placeholder 4"/>
          <p:cNvSpPr>
            <a:spLocks noGrp="1"/>
          </p:cNvSpPr>
          <p:nvPr>
            <p:ph type="ftr" sz="quarter" idx="20"/>
          </p:nvPr>
        </p:nvSpPr>
        <p:spPr/>
        <p:txBody>
          <a:bodyPr/>
          <a:lstStyle>
            <a:lvl1pPr>
              <a:defRPr/>
            </a:lvl1pPr>
          </a:lstStyle>
          <a:p>
            <a:endParaRPr lang="en-US"/>
          </a:p>
        </p:txBody>
      </p:sp>
      <p:sp>
        <p:nvSpPr>
          <p:cNvPr id="13" name="Slide Number Placeholder 5"/>
          <p:cNvSpPr>
            <a:spLocks noGrp="1"/>
          </p:cNvSpPr>
          <p:nvPr>
            <p:ph type="sldNum" sz="quarter" idx="21"/>
          </p:nvPr>
        </p:nvSpPr>
        <p:spPr/>
        <p:txBody>
          <a:bodyPr/>
          <a:lstStyle>
            <a:lvl1pPr>
              <a:defRPr/>
            </a:lvl1pPr>
          </a:lstStyle>
          <a:p>
            <a:fld id="{ADF49344-3147-4F03-BEEC-2C7611355FFA}" type="slidenum">
              <a:rPr lang="en-US"/>
              <a:pPr/>
              <a:t>‹#›</a:t>
            </a:fld>
            <a:endParaRPr lang="en-US"/>
          </a:p>
        </p:txBody>
      </p:sp>
    </p:spTree>
    <p:extLst>
      <p:ext uri="{BB962C8B-B14F-4D97-AF65-F5344CB8AC3E}">
        <p14:creationId xmlns:p14="http://schemas.microsoft.com/office/powerpoint/2010/main" val="265118319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8_Title and Content">
    <p:spTree>
      <p:nvGrpSpPr>
        <p:cNvPr id="1" name=""/>
        <p:cNvGrpSpPr/>
        <p:nvPr/>
      </p:nvGrpSpPr>
      <p:grpSpPr>
        <a:xfrm>
          <a:off x="0" y="0"/>
          <a:ext cx="0" cy="0"/>
          <a:chOff x="0" y="0"/>
          <a:chExt cx="0" cy="0"/>
        </a:xfrm>
      </p:grpSpPr>
      <p:sp>
        <p:nvSpPr>
          <p:cNvPr id="5"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6"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93251" y="6311901"/>
            <a:ext cx="208914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ight Triangle 6"/>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2" name="Title 1"/>
          <p:cNvSpPr>
            <a:spLocks noGrp="1"/>
          </p:cNvSpPr>
          <p:nvPr>
            <p:ph type="title"/>
          </p:nvPr>
        </p:nvSpPr>
        <p:spPr>
          <a:xfrm>
            <a:off x="609600" y="394420"/>
            <a:ext cx="10972800" cy="426318"/>
          </a:xfrm>
        </p:spPr>
        <p:txBody>
          <a:bodyPr anchor="t">
            <a:noAutofit/>
          </a:bodyPr>
          <a:lstStyle>
            <a:lvl1pPr>
              <a:defRPr sz="2400" b="0">
                <a:latin typeface="Verdana"/>
                <a:cs typeface="Verdana"/>
              </a:defRPr>
            </a:lvl1pPr>
          </a:lstStyle>
          <a:p>
            <a:r>
              <a:rPr lang="en-US" smtClean="0"/>
              <a:t>Click to edit Master title style</a:t>
            </a:r>
            <a:endParaRPr lang="en-US" dirty="0"/>
          </a:p>
        </p:txBody>
      </p:sp>
      <p:sp>
        <p:nvSpPr>
          <p:cNvPr id="3" name="Content Placeholder 2"/>
          <p:cNvSpPr>
            <a:spLocks noGrp="1"/>
          </p:cNvSpPr>
          <p:nvPr>
            <p:ph idx="1"/>
          </p:nvPr>
        </p:nvSpPr>
        <p:spPr>
          <a:xfrm>
            <a:off x="609600" y="1033465"/>
            <a:ext cx="10972800" cy="1519219"/>
          </a:xfrm>
        </p:spPr>
        <p:txBody>
          <a:bodyPr/>
          <a:lstStyle>
            <a:lvl1pPr>
              <a:defRPr>
                <a:solidFill>
                  <a:schemeClr val="tx1"/>
                </a:solidFill>
                <a:latin typeface="Verdana"/>
                <a:cs typeface="Verdana"/>
              </a:defRPr>
            </a:lvl1pPr>
            <a:lvl2pPr>
              <a:defRPr sz="1600">
                <a:solidFill>
                  <a:schemeClr val="tx1"/>
                </a:solidFill>
                <a:latin typeface="Verdana"/>
                <a:cs typeface="Verdana"/>
              </a:defRPr>
            </a:lvl2pPr>
            <a:lvl3pPr>
              <a:defRPr sz="1400">
                <a:solidFill>
                  <a:schemeClr val="tx1"/>
                </a:solidFill>
                <a:latin typeface="Verdana"/>
                <a:cs typeface="Verdana"/>
              </a:defRPr>
            </a:lvl3pPr>
            <a:lvl4pPr>
              <a:defRPr sz="1400">
                <a:solidFill>
                  <a:schemeClr val="tx1"/>
                </a:solidFill>
                <a:latin typeface="Verdana"/>
                <a:cs typeface="Verdana"/>
              </a:defRPr>
            </a:lvl4pPr>
            <a:lvl5pPr>
              <a:defRPr sz="1400">
                <a:solidFill>
                  <a:schemeClr val="tx1"/>
                </a:solidFill>
                <a:latin typeface="Verdana"/>
                <a:cs typeface="Verdana"/>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Picture Placeholder 16"/>
          <p:cNvSpPr>
            <a:spLocks noGrp="1"/>
          </p:cNvSpPr>
          <p:nvPr>
            <p:ph type="pic" sz="quarter" idx="13"/>
          </p:nvPr>
        </p:nvSpPr>
        <p:spPr>
          <a:xfrm>
            <a:off x="609601" y="2709334"/>
            <a:ext cx="10972799" cy="3416830"/>
          </a:xfrm>
        </p:spPr>
        <p:txBody>
          <a:bodyPr/>
          <a:lstStyle/>
          <a:p>
            <a:pPr lvl="0"/>
            <a:r>
              <a:rPr lang="en-US" noProof="0" smtClean="0"/>
              <a:t>Click icon to add picture</a:t>
            </a:r>
            <a:endParaRPr lang="en-US" noProof="0"/>
          </a:p>
        </p:txBody>
      </p:sp>
      <p:sp>
        <p:nvSpPr>
          <p:cNvPr id="10" name="Date Placeholder 3"/>
          <p:cNvSpPr>
            <a:spLocks noGrp="1"/>
          </p:cNvSpPr>
          <p:nvPr>
            <p:ph type="dt" sz="half" idx="14"/>
          </p:nvPr>
        </p:nvSpPr>
        <p:spPr/>
        <p:txBody>
          <a:bodyPr/>
          <a:lstStyle>
            <a:lvl1pPr>
              <a:defRPr/>
            </a:lvl1pPr>
          </a:lstStyle>
          <a:p>
            <a:fld id="{550E8A7C-3D3E-4A7D-BFEF-6EF19273B334}" type="datetime1">
              <a:rPr lang="en-US"/>
              <a:pPr/>
              <a:t>3/17/2017</a:t>
            </a:fld>
            <a:endParaRPr lang="en-US"/>
          </a:p>
        </p:txBody>
      </p:sp>
      <p:sp>
        <p:nvSpPr>
          <p:cNvPr id="11" name="Footer Placeholder 4"/>
          <p:cNvSpPr>
            <a:spLocks noGrp="1"/>
          </p:cNvSpPr>
          <p:nvPr>
            <p:ph type="ftr" sz="quarter" idx="15"/>
          </p:nvPr>
        </p:nvSpPr>
        <p:spPr/>
        <p:txBody>
          <a:bodyPr/>
          <a:lstStyle>
            <a:lvl1pPr>
              <a:defRPr/>
            </a:lvl1pPr>
          </a:lstStyle>
          <a:p>
            <a:endParaRPr lang="en-US"/>
          </a:p>
        </p:txBody>
      </p:sp>
      <p:sp>
        <p:nvSpPr>
          <p:cNvPr id="12" name="Slide Number Placeholder 5"/>
          <p:cNvSpPr>
            <a:spLocks noGrp="1"/>
          </p:cNvSpPr>
          <p:nvPr>
            <p:ph type="sldNum" sz="quarter" idx="16"/>
          </p:nvPr>
        </p:nvSpPr>
        <p:spPr/>
        <p:txBody>
          <a:bodyPr/>
          <a:lstStyle>
            <a:lvl1pPr>
              <a:defRPr/>
            </a:lvl1pPr>
          </a:lstStyle>
          <a:p>
            <a:fld id="{FD6890E3-C755-4196-A0F3-751E2F1B7F4B}" type="slidenum">
              <a:rPr lang="en-US"/>
              <a:pPr/>
              <a:t>‹#›</a:t>
            </a:fld>
            <a:endParaRPr lang="en-US"/>
          </a:p>
        </p:txBody>
      </p:sp>
    </p:spTree>
    <p:extLst>
      <p:ext uri="{BB962C8B-B14F-4D97-AF65-F5344CB8AC3E}">
        <p14:creationId xmlns:p14="http://schemas.microsoft.com/office/powerpoint/2010/main" val="347039655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3"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pic>
        <p:nvPicPr>
          <p:cNvPr id="4" name="Picture 12" descr="TDC_BDP_Horiz2.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29418" y="2263775"/>
            <a:ext cx="7224183" cy="1416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8" descr="TERADATA-ASTER-LOGO-4C.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18567" y="4354514"/>
            <a:ext cx="3445933"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9" descr="AprimoTDCdiv.jpg"/>
          <p:cNvPicPr>
            <a:picLocks noChangeAspect="1"/>
          </p:cNvPicPr>
          <p:nvPr/>
        </p:nvPicPr>
        <p:blipFill>
          <a:blip r:embed="rId4">
            <a:clrChange>
              <a:clrFrom>
                <a:srgbClr val="9299A9"/>
              </a:clrFrom>
              <a:clrTo>
                <a:srgbClr val="9299A9">
                  <a:alpha val="0"/>
                </a:srgbClr>
              </a:clrTo>
            </a:clrChange>
            <a:extLst>
              <a:ext uri="{28A0092B-C50C-407E-A947-70E740481C1C}">
                <a14:useLocalDpi xmlns:a14="http://schemas.microsoft.com/office/drawing/2010/main" val="0"/>
              </a:ext>
            </a:extLst>
          </a:blip>
          <a:srcRect/>
          <a:stretch>
            <a:fillRect/>
          </a:stretch>
        </p:blipFill>
        <p:spPr bwMode="auto">
          <a:xfrm>
            <a:off x="8790517" y="4224338"/>
            <a:ext cx="1919816" cy="603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ight Triangle 6"/>
          <p:cNvSpPr/>
          <p:nvPr/>
        </p:nvSpPr>
        <p:spPr>
          <a:xfrm flipV="1">
            <a:off x="205317" y="820738"/>
            <a:ext cx="243416" cy="163512"/>
          </a:xfrm>
          <a:prstGeom prst="rtTriangle">
            <a:avLst/>
          </a:prstGeom>
          <a:solidFill>
            <a:srgbClr val="281A0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8" name="Rectangle 7"/>
          <p:cNvSpPr/>
          <p:nvPr/>
        </p:nvSpPr>
        <p:spPr>
          <a:xfrm>
            <a:off x="0" y="0"/>
            <a:ext cx="245533" cy="6865938"/>
          </a:xfrm>
          <a:prstGeom prst="rect">
            <a:avLst/>
          </a:prstGeom>
          <a:gradFill flip="none" rotWithShape="1">
            <a:gsLst>
              <a:gs pos="0">
                <a:schemeClr val="accent3"/>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sp>
        <p:nvSpPr>
          <p:cNvPr id="9" name="Rectangle 8"/>
          <p:cNvSpPr/>
          <p:nvPr/>
        </p:nvSpPr>
        <p:spPr>
          <a:xfrm>
            <a:off x="0" y="352426"/>
            <a:ext cx="448733" cy="4683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pPr>
            <a:endParaRPr lang="en-US" sz="1800">
              <a:solidFill>
                <a:srgbClr val="FFFFFF"/>
              </a:solidFill>
              <a:latin typeface="Verdana"/>
              <a:ea typeface="ＭＳ Ｐゴシック" pitchFamily="34" charset="-128"/>
            </a:endParaRPr>
          </a:p>
        </p:txBody>
      </p:sp>
      <p:pic>
        <p:nvPicPr>
          <p:cNvPr id="10" name="Picture 13" descr="TERADATA-ASTER-LOGO-4C.eps"/>
          <p:cNvPicPr>
            <a:picLocks noChangeAspect="1"/>
          </p:cNvPicPr>
          <p:nvPr/>
        </p:nvPicPr>
        <p:blipFill>
          <a:blip r:embed="rId5">
            <a:extLst>
              <a:ext uri="{28A0092B-C50C-407E-A947-70E740481C1C}">
                <a14:useLocalDpi xmlns:a14="http://schemas.microsoft.com/office/drawing/2010/main" val="0"/>
              </a:ext>
            </a:extLst>
          </a:blip>
          <a:srcRect r="38522"/>
          <a:stretch>
            <a:fillRect/>
          </a:stretch>
        </p:blipFill>
        <p:spPr bwMode="auto">
          <a:xfrm>
            <a:off x="1716617" y="4354514"/>
            <a:ext cx="2116667"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 name="Title 1"/>
          <p:cNvSpPr>
            <a:spLocks noGrp="1"/>
          </p:cNvSpPr>
          <p:nvPr>
            <p:ph type="title"/>
          </p:nvPr>
        </p:nvSpPr>
        <p:spPr>
          <a:xfrm>
            <a:off x="609600" y="394420"/>
            <a:ext cx="10972800" cy="883288"/>
          </a:xfrm>
        </p:spPr>
        <p:txBody>
          <a:bodyPr anchor="t">
            <a:noAutofit/>
          </a:bodyPr>
          <a:lstStyle>
            <a:lvl1pPr>
              <a:defRPr sz="2400" b="0" baseline="0">
                <a:latin typeface="Verdana"/>
                <a:cs typeface="Verdana"/>
              </a:defRPr>
            </a:lvl1pPr>
          </a:lstStyle>
          <a:p>
            <a:r>
              <a:rPr lang="en-US" smtClean="0"/>
              <a:t>Click to edit Master title style</a:t>
            </a:r>
            <a:endParaRPr lang="en-US" dirty="0"/>
          </a:p>
        </p:txBody>
      </p:sp>
      <p:sp>
        <p:nvSpPr>
          <p:cNvPr id="11" name="Date Placeholder 3"/>
          <p:cNvSpPr>
            <a:spLocks noGrp="1"/>
          </p:cNvSpPr>
          <p:nvPr>
            <p:ph type="dt" sz="half" idx="10"/>
          </p:nvPr>
        </p:nvSpPr>
        <p:spPr/>
        <p:txBody>
          <a:bodyPr/>
          <a:lstStyle>
            <a:lvl1pPr>
              <a:defRPr/>
            </a:lvl1pPr>
          </a:lstStyle>
          <a:p>
            <a:fld id="{5E400FDB-FD26-469E-8798-4AD04A6C4F9E}" type="datetime1">
              <a:rPr lang="en-US"/>
              <a:pPr/>
              <a:t>3/17/2017</a:t>
            </a:fld>
            <a:endParaRPr lang="en-US"/>
          </a:p>
        </p:txBody>
      </p:sp>
      <p:sp>
        <p:nvSpPr>
          <p:cNvPr id="12" name="Footer Placeholder 4"/>
          <p:cNvSpPr>
            <a:spLocks noGrp="1"/>
          </p:cNvSpPr>
          <p:nvPr>
            <p:ph type="ftr" sz="quarter" idx="11"/>
          </p:nvPr>
        </p:nvSpPr>
        <p:spPr/>
        <p:txBody>
          <a:bodyPr/>
          <a:lstStyle>
            <a:lvl1pPr>
              <a:defRPr/>
            </a:lvl1pPr>
          </a:lstStyle>
          <a:p>
            <a:endParaRPr lang="en-US"/>
          </a:p>
        </p:txBody>
      </p:sp>
      <p:sp>
        <p:nvSpPr>
          <p:cNvPr id="13" name="Slide Number Placeholder 5"/>
          <p:cNvSpPr>
            <a:spLocks noGrp="1"/>
          </p:cNvSpPr>
          <p:nvPr>
            <p:ph type="sldNum" sz="quarter" idx="12"/>
          </p:nvPr>
        </p:nvSpPr>
        <p:spPr/>
        <p:txBody>
          <a:bodyPr/>
          <a:lstStyle>
            <a:lvl1pPr>
              <a:defRPr/>
            </a:lvl1pPr>
          </a:lstStyle>
          <a:p>
            <a:fld id="{6C1C4F3B-6915-42C3-B8BC-DA1066875326}" type="slidenum">
              <a:rPr lang="en-US"/>
              <a:pPr/>
              <a:t>‹#›</a:t>
            </a:fld>
            <a:endParaRPr lang="en-US"/>
          </a:p>
        </p:txBody>
      </p:sp>
    </p:spTree>
    <p:extLst>
      <p:ext uri="{BB962C8B-B14F-4D97-AF65-F5344CB8AC3E}">
        <p14:creationId xmlns:p14="http://schemas.microsoft.com/office/powerpoint/2010/main" val="342184637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cSld name="1 Line Title and Subtitle">
    <p:spTree>
      <p:nvGrpSpPr>
        <p:cNvPr id="1" name=""/>
        <p:cNvGrpSpPr/>
        <p:nvPr/>
      </p:nvGrpSpPr>
      <p:grpSpPr>
        <a:xfrm>
          <a:off x="0" y="0"/>
          <a:ext cx="0" cy="0"/>
          <a:chOff x="0" y="0"/>
          <a:chExt cx="0" cy="0"/>
        </a:xfrm>
      </p:grpSpPr>
      <p:sp>
        <p:nvSpPr>
          <p:cNvPr id="2" name="Title 1"/>
          <p:cNvSpPr>
            <a:spLocks noGrp="1"/>
          </p:cNvSpPr>
          <p:nvPr>
            <p:ph type="title"/>
          </p:nvPr>
        </p:nvSpPr>
        <p:spPr>
          <a:xfrm>
            <a:off x="395107" y="493776"/>
            <a:ext cx="11297360" cy="573024"/>
          </a:xfrm>
        </p:spPr>
        <p:txBody>
          <a:bodyPr/>
          <a:lstStyle>
            <a:lvl1pPr>
              <a:defRPr baseline="0"/>
            </a:lvl1pPr>
          </a:lstStyle>
          <a:p>
            <a:r>
              <a:rPr lang="en-US" smtClean="0"/>
              <a:t>Click to edit Master title style</a:t>
            </a:r>
            <a:endParaRPr lang="en-US" dirty="0"/>
          </a:p>
        </p:txBody>
      </p:sp>
      <p:sp>
        <p:nvSpPr>
          <p:cNvPr id="8" name="Text Placeholder 19"/>
          <p:cNvSpPr>
            <a:spLocks noGrp="1"/>
          </p:cNvSpPr>
          <p:nvPr>
            <p:ph type="body" sz="quarter" idx="13"/>
          </p:nvPr>
        </p:nvSpPr>
        <p:spPr>
          <a:xfrm>
            <a:off x="380999" y="973138"/>
            <a:ext cx="11301984" cy="381000"/>
          </a:xfrm>
          <a:prstGeom prst="rect">
            <a:avLst/>
          </a:prstGeom>
        </p:spPr>
        <p:txBody>
          <a:bodyPr/>
          <a:lstStyle>
            <a:lvl1pPr>
              <a:buNone/>
              <a:defRPr lang="en-US" sz="2000" baseline="0" dirty="0" smtClean="0">
                <a:solidFill>
                  <a:srgbClr val="595959"/>
                </a:solidFill>
                <a:latin typeface="+mn-lt"/>
                <a:ea typeface="+mn-ea"/>
                <a:cs typeface="+mn-cs"/>
              </a:defRPr>
            </a:lvl1pPr>
            <a:lvl2pPr>
              <a:buNone/>
              <a:defRPr>
                <a:solidFill>
                  <a:srgbClr val="C00000"/>
                </a:solidFill>
              </a:defRPr>
            </a:lvl2pPr>
            <a:lvl3pPr>
              <a:buNone/>
              <a:defRPr>
                <a:solidFill>
                  <a:srgbClr val="C00000"/>
                </a:solidFill>
              </a:defRPr>
            </a:lvl3pPr>
            <a:lvl4pPr>
              <a:buNone/>
              <a:defRPr>
                <a:solidFill>
                  <a:srgbClr val="C00000"/>
                </a:solidFill>
              </a:defRPr>
            </a:lvl4pPr>
            <a:lvl5pPr>
              <a:buNone/>
              <a:defRPr>
                <a:solidFill>
                  <a:srgbClr val="C00000"/>
                </a:solidFill>
              </a:defRPr>
            </a:lvl5pPr>
          </a:lstStyle>
          <a:p>
            <a:pPr lvl="0"/>
            <a:r>
              <a:rPr lang="en-US" smtClean="0"/>
              <a:t>Click to edit Master text styles</a:t>
            </a:r>
          </a:p>
        </p:txBody>
      </p:sp>
    </p:spTree>
    <p:extLst>
      <p:ext uri="{BB962C8B-B14F-4D97-AF65-F5344CB8AC3E}">
        <p14:creationId xmlns:p14="http://schemas.microsoft.com/office/powerpoint/2010/main" val="12483745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标题和内容">
    <p:bg>
      <p:bgRef idx="1001">
        <a:schemeClr val="bg1"/>
      </p:bgRef>
    </p:bg>
    <p:spTree>
      <p:nvGrpSpPr>
        <p:cNvPr id="1" name=""/>
        <p:cNvGrpSpPr/>
        <p:nvPr/>
      </p:nvGrpSpPr>
      <p:grpSpPr>
        <a:xfrm>
          <a:off x="0" y="0"/>
          <a:ext cx="0" cy="0"/>
          <a:chOff x="0" y="0"/>
          <a:chExt cx="0" cy="0"/>
        </a:xfrm>
      </p:grpSpPr>
      <p:sp>
        <p:nvSpPr>
          <p:cNvPr id="5" name="Line 9"/>
          <p:cNvSpPr>
            <a:spLocks noChangeShapeType="1"/>
          </p:cNvSpPr>
          <p:nvPr userDrawn="1"/>
        </p:nvSpPr>
        <p:spPr bwMode="auto">
          <a:xfrm>
            <a:off x="346660" y="697807"/>
            <a:ext cx="11520001" cy="0"/>
          </a:xfrm>
          <a:prstGeom prst="line">
            <a:avLst/>
          </a:prstGeom>
          <a:noFill/>
          <a:ln w="63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34" tIns="45718" rIns="91434" bIns="45718" anchor="ctr">
            <a:spAutoFit/>
          </a:bodyPr>
          <a:lstStyle/>
          <a:p>
            <a:endParaRPr lang="zh-CN" altLang="en-US"/>
          </a:p>
        </p:txBody>
      </p:sp>
      <p:sp>
        <p:nvSpPr>
          <p:cNvPr id="8" name="灯片编号占位符 7"/>
          <p:cNvSpPr>
            <a:spLocks noGrp="1"/>
          </p:cNvSpPr>
          <p:nvPr>
            <p:ph type="sldNum" sz="quarter" idx="12"/>
          </p:nvPr>
        </p:nvSpPr>
        <p:spPr>
          <a:xfrm>
            <a:off x="11417303" y="6292852"/>
            <a:ext cx="444500" cy="365125"/>
          </a:xfrm>
        </p:spPr>
        <p:txBody>
          <a:bodyPr/>
          <a:lstStyle/>
          <a:p>
            <a:fld id="{4BED5876-44C1-4D6A-B45D-C22B6438CF66}" type="slidenum">
              <a:rPr lang="zh-CN" altLang="en-US" smtClean="0"/>
              <a:t>‹#›</a:t>
            </a:fld>
            <a:endParaRPr lang="zh-CN" altLang="en-US"/>
          </a:p>
        </p:txBody>
      </p:sp>
    </p:spTree>
    <p:extLst>
      <p:ext uri="{BB962C8B-B14F-4D97-AF65-F5344CB8AC3E}">
        <p14:creationId xmlns:p14="http://schemas.microsoft.com/office/powerpoint/2010/main" val="3511754275"/>
      </p:ext>
    </p:extLst>
  </p:cSld>
  <p:clrMapOvr>
    <a:overrideClrMapping bg1="lt1" tx1="dk1" bg2="lt2" tx2="dk2" accent1="accent1" accent2="accent2" accent3="accent3" accent4="accent4" accent5="accent5" accent6="accent6" hlink="hlink" folHlink="folHlink"/>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cSld name="1 Line Title and Two Content">
    <p:spTree>
      <p:nvGrpSpPr>
        <p:cNvPr id="1" name=""/>
        <p:cNvGrpSpPr/>
        <p:nvPr/>
      </p:nvGrpSpPr>
      <p:grpSpPr>
        <a:xfrm>
          <a:off x="0" y="0"/>
          <a:ext cx="0" cy="0"/>
          <a:chOff x="0" y="0"/>
          <a:chExt cx="0" cy="0"/>
        </a:xfrm>
      </p:grpSpPr>
      <p:sp>
        <p:nvSpPr>
          <p:cNvPr id="22" name="Title 21"/>
          <p:cNvSpPr>
            <a:spLocks noGrp="1"/>
          </p:cNvSpPr>
          <p:nvPr>
            <p:ph type="title"/>
          </p:nvPr>
        </p:nvSpPr>
        <p:spPr/>
        <p:txBody>
          <a:bodyPr/>
          <a:lstStyle/>
          <a:p>
            <a:r>
              <a:rPr lang="en-US" smtClean="0"/>
              <a:t>Click to edit Master title style</a:t>
            </a:r>
            <a:endParaRPr lang="en-US" dirty="0"/>
          </a:p>
        </p:txBody>
      </p:sp>
      <p:sp>
        <p:nvSpPr>
          <p:cNvPr id="5" name="Text Placeholder 8"/>
          <p:cNvSpPr>
            <a:spLocks noGrp="1"/>
          </p:cNvSpPr>
          <p:nvPr>
            <p:ph type="body" sz="quarter" idx="12"/>
          </p:nvPr>
        </p:nvSpPr>
        <p:spPr>
          <a:xfrm>
            <a:off x="390145" y="1742398"/>
            <a:ext cx="5492980" cy="4426173"/>
          </a:xfrm>
          <a:prstGeom prst="rect">
            <a:avLst/>
          </a:prstGeom>
        </p:spPr>
        <p:txBody>
          <a:bodyPr/>
          <a:lstStyle>
            <a:lvl1pPr marL="228600" indent="-228600">
              <a:lnSpc>
                <a:spcPct val="100000"/>
              </a:lnSpc>
              <a:spcBef>
                <a:spcPts val="480"/>
              </a:spcBef>
              <a:buClr>
                <a:schemeClr val="tx1"/>
              </a:buClr>
              <a:buFont typeface="Arial"/>
              <a:buChar char="•"/>
              <a:defRPr/>
            </a:lvl1pPr>
            <a:lvl2pPr>
              <a:lnSpc>
                <a:spcPct val="100000"/>
              </a:lnSpc>
              <a:spcBef>
                <a:spcPts val="480"/>
              </a:spcBef>
              <a:buClr>
                <a:schemeClr val="tx1"/>
              </a:buClr>
              <a:buFont typeface="Lucida Grande"/>
              <a:buChar char="-"/>
              <a:defRPr sz="1800"/>
            </a:lvl2pPr>
            <a:lvl3pPr>
              <a:lnSpc>
                <a:spcPct val="100000"/>
              </a:lnSpc>
              <a:spcBef>
                <a:spcPts val="480"/>
              </a:spcBef>
              <a:buClr>
                <a:schemeClr val="tx1"/>
              </a:buClr>
              <a:buFont typeface="Arial"/>
              <a:buChar char="•"/>
              <a:defRPr/>
            </a:lvl3pPr>
            <a:lvl4pPr>
              <a:lnSpc>
                <a:spcPct val="100000"/>
              </a:lnSpc>
              <a:spcBef>
                <a:spcPts val="480"/>
              </a:spcBef>
              <a:buClr>
                <a:schemeClr val="tx2"/>
              </a:buClr>
              <a:buFont typeface="Arial"/>
              <a:buChar char="•"/>
              <a:defRPr/>
            </a:lvl4pPr>
            <a:lvl5pPr>
              <a:lnSpc>
                <a:spcPct val="100000"/>
              </a:lnSpc>
              <a:spcBef>
                <a:spcPts val="480"/>
              </a:spcBef>
              <a:buClr>
                <a:schemeClr val="tx2"/>
              </a:buClr>
              <a:buFont typeface="Arial"/>
              <a:buChar char="•"/>
              <a:defRPr/>
            </a:lvl5pPr>
          </a:lstStyle>
          <a:p>
            <a:pPr lvl="0"/>
            <a:r>
              <a:rPr lang="en-US" smtClean="0"/>
              <a:t>Click to edit Master text styles</a:t>
            </a:r>
          </a:p>
          <a:p>
            <a:pPr lvl="1"/>
            <a:r>
              <a:rPr lang="en-US" smtClean="0"/>
              <a:t>Second level</a:t>
            </a:r>
          </a:p>
          <a:p>
            <a:pPr lvl="2"/>
            <a:r>
              <a:rPr lang="en-US" smtClean="0"/>
              <a:t>Third level</a:t>
            </a:r>
          </a:p>
        </p:txBody>
      </p:sp>
      <p:sp>
        <p:nvSpPr>
          <p:cNvPr id="6" name="Text Placeholder 8"/>
          <p:cNvSpPr>
            <a:spLocks noGrp="1"/>
          </p:cNvSpPr>
          <p:nvPr>
            <p:ph type="body" sz="quarter" idx="13"/>
          </p:nvPr>
        </p:nvSpPr>
        <p:spPr>
          <a:xfrm>
            <a:off x="6244219" y="1742398"/>
            <a:ext cx="5492980" cy="4426173"/>
          </a:xfrm>
          <a:prstGeom prst="rect">
            <a:avLst/>
          </a:prstGeom>
        </p:spPr>
        <p:txBody>
          <a:bodyPr/>
          <a:lstStyle>
            <a:lvl1pPr marL="228600" indent="-228600">
              <a:lnSpc>
                <a:spcPct val="100000"/>
              </a:lnSpc>
              <a:spcBef>
                <a:spcPts val="480"/>
              </a:spcBef>
              <a:buClr>
                <a:schemeClr val="tx1"/>
              </a:buClr>
              <a:buFont typeface="Arial"/>
              <a:buChar char="•"/>
              <a:defRPr/>
            </a:lvl1pPr>
            <a:lvl2pPr>
              <a:lnSpc>
                <a:spcPct val="100000"/>
              </a:lnSpc>
              <a:spcBef>
                <a:spcPts val="480"/>
              </a:spcBef>
              <a:buClr>
                <a:schemeClr val="tx1"/>
              </a:buClr>
              <a:buFont typeface="Lucida Grande"/>
              <a:buChar char="-"/>
              <a:defRPr sz="1800"/>
            </a:lvl2pPr>
            <a:lvl3pPr>
              <a:lnSpc>
                <a:spcPct val="100000"/>
              </a:lnSpc>
              <a:spcBef>
                <a:spcPts val="480"/>
              </a:spcBef>
              <a:buClr>
                <a:schemeClr val="tx1"/>
              </a:buClr>
              <a:buFont typeface="Arial"/>
              <a:buChar char="•"/>
              <a:defRPr/>
            </a:lvl3pPr>
            <a:lvl4pPr>
              <a:lnSpc>
                <a:spcPct val="100000"/>
              </a:lnSpc>
              <a:spcBef>
                <a:spcPts val="480"/>
              </a:spcBef>
              <a:buClr>
                <a:schemeClr val="tx2"/>
              </a:buClr>
              <a:buFont typeface="Arial"/>
              <a:buChar char="•"/>
              <a:defRPr/>
            </a:lvl4pPr>
            <a:lvl5pPr>
              <a:lnSpc>
                <a:spcPct val="100000"/>
              </a:lnSpc>
              <a:spcBef>
                <a:spcPts val="480"/>
              </a:spcBef>
              <a:buClr>
                <a:schemeClr val="tx2"/>
              </a:buClr>
              <a:buFont typeface="Arial"/>
              <a:buChar char="•"/>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257547893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userDrawn="1">
  <p:cSld name="1 Line Title Subtitle and Two Content">
    <p:spTree>
      <p:nvGrpSpPr>
        <p:cNvPr id="1" name=""/>
        <p:cNvGrpSpPr/>
        <p:nvPr/>
      </p:nvGrpSpPr>
      <p:grpSpPr>
        <a:xfrm>
          <a:off x="0" y="0"/>
          <a:ext cx="0" cy="0"/>
          <a:chOff x="0" y="0"/>
          <a:chExt cx="0" cy="0"/>
        </a:xfrm>
      </p:grpSpPr>
      <p:sp>
        <p:nvSpPr>
          <p:cNvPr id="7"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sp>
        <p:nvSpPr>
          <p:cNvPr id="9" name="Text Placeholder 8"/>
          <p:cNvSpPr>
            <a:spLocks noGrp="1"/>
          </p:cNvSpPr>
          <p:nvPr>
            <p:ph type="body" sz="quarter" idx="12"/>
          </p:nvPr>
        </p:nvSpPr>
        <p:spPr>
          <a:xfrm>
            <a:off x="390145" y="1742398"/>
            <a:ext cx="5492980" cy="4426173"/>
          </a:xfrm>
          <a:prstGeom prst="rect">
            <a:avLst/>
          </a:prstGeom>
        </p:spPr>
        <p:txBody>
          <a:bodyPr/>
          <a:lstStyle>
            <a:lvl1pPr marL="228600" indent="-228600">
              <a:lnSpc>
                <a:spcPct val="100000"/>
              </a:lnSpc>
              <a:spcBef>
                <a:spcPts val="480"/>
              </a:spcBef>
              <a:buClr>
                <a:schemeClr val="tx1"/>
              </a:buClr>
              <a:buFont typeface="Arial"/>
              <a:buChar char="•"/>
              <a:defRPr/>
            </a:lvl1pPr>
            <a:lvl2pPr>
              <a:lnSpc>
                <a:spcPct val="100000"/>
              </a:lnSpc>
              <a:spcBef>
                <a:spcPts val="480"/>
              </a:spcBef>
              <a:buClr>
                <a:schemeClr val="tx1"/>
              </a:buClr>
              <a:buFont typeface="Lucida Grande"/>
              <a:buChar char="-"/>
              <a:defRPr sz="1800"/>
            </a:lvl2pPr>
            <a:lvl3pPr>
              <a:lnSpc>
                <a:spcPct val="100000"/>
              </a:lnSpc>
              <a:spcBef>
                <a:spcPts val="480"/>
              </a:spcBef>
              <a:buClr>
                <a:schemeClr val="tx1"/>
              </a:buClr>
              <a:buFont typeface="Arial"/>
              <a:buChar char="•"/>
              <a:defRPr/>
            </a:lvl3pPr>
            <a:lvl4pPr>
              <a:lnSpc>
                <a:spcPct val="100000"/>
              </a:lnSpc>
              <a:spcBef>
                <a:spcPts val="480"/>
              </a:spcBef>
              <a:buClr>
                <a:schemeClr val="tx2"/>
              </a:buClr>
              <a:buFont typeface="Arial"/>
              <a:buChar char="•"/>
              <a:defRPr/>
            </a:lvl4pPr>
            <a:lvl5pPr>
              <a:lnSpc>
                <a:spcPct val="100000"/>
              </a:lnSpc>
              <a:spcBef>
                <a:spcPts val="480"/>
              </a:spcBef>
              <a:buClr>
                <a:schemeClr val="tx2"/>
              </a:buClr>
              <a:buFont typeface="Arial"/>
              <a:buChar char="•"/>
              <a:defRPr/>
            </a:lvl5pPr>
          </a:lstStyle>
          <a:p>
            <a:pPr lvl="0"/>
            <a:r>
              <a:rPr lang="en-US" smtClean="0"/>
              <a:t>Click to edit Master text styles</a:t>
            </a:r>
          </a:p>
          <a:p>
            <a:pPr lvl="1"/>
            <a:r>
              <a:rPr lang="en-US" smtClean="0"/>
              <a:t>Second level</a:t>
            </a:r>
          </a:p>
          <a:p>
            <a:pPr lvl="2"/>
            <a:r>
              <a:rPr lang="en-US" smtClean="0"/>
              <a:t>Third level</a:t>
            </a:r>
          </a:p>
        </p:txBody>
      </p:sp>
      <p:sp>
        <p:nvSpPr>
          <p:cNvPr id="4" name="Text Placeholder 8"/>
          <p:cNvSpPr>
            <a:spLocks noGrp="1"/>
          </p:cNvSpPr>
          <p:nvPr>
            <p:ph type="body" sz="quarter" idx="13"/>
          </p:nvPr>
        </p:nvSpPr>
        <p:spPr>
          <a:xfrm>
            <a:off x="6244219" y="1742398"/>
            <a:ext cx="5492980" cy="4426173"/>
          </a:xfrm>
          <a:prstGeom prst="rect">
            <a:avLst/>
          </a:prstGeom>
        </p:spPr>
        <p:txBody>
          <a:bodyPr/>
          <a:lstStyle>
            <a:lvl1pPr marL="228600" indent="-228600">
              <a:lnSpc>
                <a:spcPct val="100000"/>
              </a:lnSpc>
              <a:spcBef>
                <a:spcPts val="480"/>
              </a:spcBef>
              <a:buClr>
                <a:schemeClr val="tx1"/>
              </a:buClr>
              <a:buFont typeface="Arial"/>
              <a:buChar char="•"/>
              <a:defRPr/>
            </a:lvl1pPr>
            <a:lvl2pPr>
              <a:lnSpc>
                <a:spcPct val="100000"/>
              </a:lnSpc>
              <a:spcBef>
                <a:spcPts val="480"/>
              </a:spcBef>
              <a:buClr>
                <a:schemeClr val="tx1"/>
              </a:buClr>
              <a:buFont typeface="Lucida Grande"/>
              <a:buChar char="-"/>
              <a:defRPr sz="1800"/>
            </a:lvl2pPr>
            <a:lvl3pPr>
              <a:lnSpc>
                <a:spcPct val="100000"/>
              </a:lnSpc>
              <a:spcBef>
                <a:spcPts val="480"/>
              </a:spcBef>
              <a:buClr>
                <a:schemeClr val="tx1"/>
              </a:buClr>
              <a:buFont typeface="Arial"/>
              <a:buChar char="•"/>
              <a:defRPr/>
            </a:lvl3pPr>
            <a:lvl4pPr>
              <a:lnSpc>
                <a:spcPct val="100000"/>
              </a:lnSpc>
              <a:spcBef>
                <a:spcPts val="480"/>
              </a:spcBef>
              <a:buClr>
                <a:schemeClr val="tx2"/>
              </a:buClr>
              <a:buFont typeface="Arial"/>
              <a:buChar char="•"/>
              <a:defRPr/>
            </a:lvl4pPr>
            <a:lvl5pPr>
              <a:lnSpc>
                <a:spcPct val="100000"/>
              </a:lnSpc>
              <a:spcBef>
                <a:spcPts val="480"/>
              </a:spcBef>
              <a:buClr>
                <a:schemeClr val="tx2"/>
              </a:buClr>
              <a:buFont typeface="Arial"/>
              <a:buChar char="•"/>
              <a:defRPr/>
            </a:lvl5pPr>
          </a:lstStyle>
          <a:p>
            <a:pPr lvl="0"/>
            <a:r>
              <a:rPr lang="en-US" smtClean="0"/>
              <a:t>Click to edit Master text styles</a:t>
            </a:r>
          </a:p>
          <a:p>
            <a:pPr lvl="1"/>
            <a:r>
              <a:rPr lang="en-US" smtClean="0"/>
              <a:t>Second level</a:t>
            </a:r>
          </a:p>
          <a:p>
            <a:pPr lvl="2"/>
            <a:r>
              <a:rPr lang="en-US" smtClean="0"/>
              <a:t>Third level</a:t>
            </a:r>
          </a:p>
        </p:txBody>
      </p:sp>
      <p:sp>
        <p:nvSpPr>
          <p:cNvPr id="5" name="Title 1"/>
          <p:cNvSpPr>
            <a:spLocks noGrp="1"/>
          </p:cNvSpPr>
          <p:nvPr>
            <p:ph type="title"/>
          </p:nvPr>
        </p:nvSpPr>
        <p:spPr>
          <a:xfrm>
            <a:off x="395107" y="493776"/>
            <a:ext cx="11297360" cy="573024"/>
          </a:xfrm>
        </p:spPr>
        <p:txBody>
          <a:bodyPr/>
          <a:lstStyle>
            <a:lvl1pPr>
              <a:defRPr baseline="0"/>
            </a:lvl1pPr>
          </a:lstStyle>
          <a:p>
            <a:r>
              <a:rPr lang="en-US" smtClean="0"/>
              <a:t>Click to edit Master title style</a:t>
            </a:r>
            <a:endParaRPr lang="en-US" dirty="0"/>
          </a:p>
        </p:txBody>
      </p:sp>
      <p:sp>
        <p:nvSpPr>
          <p:cNvPr id="6" name="Text Placeholder 19"/>
          <p:cNvSpPr>
            <a:spLocks noGrp="1"/>
          </p:cNvSpPr>
          <p:nvPr>
            <p:ph type="body" sz="quarter" idx="14"/>
          </p:nvPr>
        </p:nvSpPr>
        <p:spPr>
          <a:xfrm>
            <a:off x="380999" y="973138"/>
            <a:ext cx="11301984" cy="381000"/>
          </a:xfrm>
          <a:prstGeom prst="rect">
            <a:avLst/>
          </a:prstGeom>
        </p:spPr>
        <p:txBody>
          <a:bodyPr/>
          <a:lstStyle>
            <a:lvl1pPr>
              <a:buNone/>
              <a:defRPr lang="en-US" sz="2000" baseline="0" dirty="0" smtClean="0">
                <a:solidFill>
                  <a:srgbClr val="595959"/>
                </a:solidFill>
                <a:latin typeface="+mn-lt"/>
                <a:ea typeface="+mn-ea"/>
                <a:cs typeface="+mn-cs"/>
              </a:defRPr>
            </a:lvl1pPr>
            <a:lvl2pPr>
              <a:buNone/>
              <a:defRPr>
                <a:solidFill>
                  <a:srgbClr val="C00000"/>
                </a:solidFill>
              </a:defRPr>
            </a:lvl2pPr>
            <a:lvl3pPr>
              <a:buNone/>
              <a:defRPr>
                <a:solidFill>
                  <a:srgbClr val="C00000"/>
                </a:solidFill>
              </a:defRPr>
            </a:lvl3pPr>
            <a:lvl4pPr>
              <a:buNone/>
              <a:defRPr>
                <a:solidFill>
                  <a:srgbClr val="C00000"/>
                </a:solidFill>
              </a:defRPr>
            </a:lvl4pPr>
            <a:lvl5pPr>
              <a:buNone/>
              <a:defRPr>
                <a:solidFill>
                  <a:srgbClr val="C00000"/>
                </a:solidFill>
              </a:defRPr>
            </a:lvl5pPr>
          </a:lstStyle>
          <a:p>
            <a:pPr lvl="0"/>
            <a:r>
              <a:rPr lang="en-US" smtClean="0"/>
              <a:t>Click to edit Master text styles</a:t>
            </a:r>
          </a:p>
        </p:txBody>
      </p:sp>
    </p:spTree>
    <p:extLst>
      <p:ext uri="{BB962C8B-B14F-4D97-AF65-F5344CB8AC3E}">
        <p14:creationId xmlns:p14="http://schemas.microsoft.com/office/powerpoint/2010/main" val="322434537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2 Line Title, Subtitle and Content">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425744" y="2150534"/>
            <a:ext cx="11301984" cy="4047067"/>
          </a:xfrm>
          <a:prstGeom prst="rect">
            <a:avLst/>
          </a:prstGeom>
        </p:spPr>
        <p:txBody>
          <a:bodyPr/>
          <a:lstStyle>
            <a:lvl1pPr marL="228600" indent="-228600">
              <a:lnSpc>
                <a:spcPct val="100000"/>
              </a:lnSpc>
              <a:spcBef>
                <a:spcPts val="475"/>
              </a:spcBef>
              <a:buClr>
                <a:schemeClr val="tx1"/>
              </a:buClr>
              <a:buFont typeface="Arial"/>
              <a:buChar char="•"/>
              <a:defRPr baseline="0"/>
            </a:lvl1pPr>
            <a:lvl2pPr>
              <a:lnSpc>
                <a:spcPct val="100000"/>
              </a:lnSpc>
              <a:spcBef>
                <a:spcPts val="475"/>
              </a:spcBef>
              <a:buClr>
                <a:schemeClr val="tx1"/>
              </a:buClr>
              <a:buFont typeface="Lucida Grande"/>
              <a:buChar char="-"/>
              <a:defRPr sz="1800"/>
            </a:lvl2pPr>
            <a:lvl3pPr>
              <a:lnSpc>
                <a:spcPct val="100000"/>
              </a:lnSpc>
              <a:spcBef>
                <a:spcPts val="475"/>
              </a:spcBef>
              <a:buClr>
                <a:schemeClr val="tx1"/>
              </a:buClr>
              <a:buFont typeface="Arial"/>
              <a:buChar char="•"/>
              <a:defRPr/>
            </a:lvl3pPr>
            <a:lvl4pPr>
              <a:lnSpc>
                <a:spcPct val="100000"/>
              </a:lnSpc>
              <a:spcBef>
                <a:spcPts val="480"/>
              </a:spcBef>
              <a:buClr>
                <a:schemeClr val="tx2"/>
              </a:buClr>
              <a:buFont typeface="Arial"/>
              <a:buChar char="•"/>
              <a:defRPr/>
            </a:lvl4pPr>
            <a:lvl5pPr>
              <a:lnSpc>
                <a:spcPct val="100000"/>
              </a:lnSpc>
              <a:spcBef>
                <a:spcPts val="480"/>
              </a:spcBef>
              <a:buClr>
                <a:schemeClr val="tx2"/>
              </a:buClr>
              <a:buFont typeface="Arial"/>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6" name="Title 15"/>
          <p:cNvSpPr>
            <a:spLocks noGrp="1"/>
          </p:cNvSpPr>
          <p:nvPr>
            <p:ph type="title"/>
          </p:nvPr>
        </p:nvSpPr>
        <p:spPr/>
        <p:txBody>
          <a:bodyPr/>
          <a:lstStyle/>
          <a:p>
            <a:r>
              <a:rPr lang="en-US" smtClean="0"/>
              <a:t>Click to edit Master title style</a:t>
            </a:r>
            <a:endParaRPr lang="en-US" dirty="0"/>
          </a:p>
        </p:txBody>
      </p:sp>
      <p:sp>
        <p:nvSpPr>
          <p:cNvPr id="20" name="Text Placeholder 19"/>
          <p:cNvSpPr>
            <a:spLocks noGrp="1"/>
          </p:cNvSpPr>
          <p:nvPr>
            <p:ph type="body" sz="quarter" idx="13"/>
          </p:nvPr>
        </p:nvSpPr>
        <p:spPr>
          <a:xfrm>
            <a:off x="380999" y="1373188"/>
            <a:ext cx="11301984" cy="381000"/>
          </a:xfrm>
          <a:prstGeom prst="rect">
            <a:avLst/>
          </a:prstGeom>
        </p:spPr>
        <p:txBody>
          <a:bodyPr/>
          <a:lstStyle>
            <a:lvl1pPr>
              <a:buNone/>
              <a:defRPr baseline="0">
                <a:solidFill>
                  <a:srgbClr val="595959"/>
                </a:solidFill>
              </a:defRPr>
            </a:lvl1pPr>
            <a:lvl2pPr>
              <a:buNone/>
              <a:defRPr>
                <a:solidFill>
                  <a:srgbClr val="C00000"/>
                </a:solidFill>
              </a:defRPr>
            </a:lvl2pPr>
            <a:lvl3pPr>
              <a:buNone/>
              <a:defRPr>
                <a:solidFill>
                  <a:srgbClr val="C00000"/>
                </a:solidFill>
              </a:defRPr>
            </a:lvl3pPr>
            <a:lvl4pPr>
              <a:buNone/>
              <a:defRPr>
                <a:solidFill>
                  <a:srgbClr val="C00000"/>
                </a:solidFill>
              </a:defRPr>
            </a:lvl4pPr>
            <a:lvl5pPr>
              <a:buNone/>
              <a:defRPr>
                <a:solidFill>
                  <a:srgbClr val="C00000"/>
                </a:solidFill>
              </a:defRPr>
            </a:lvl5pPr>
          </a:lstStyle>
          <a:p>
            <a:pPr lvl="0"/>
            <a:r>
              <a:rPr lang="en-US" smtClean="0"/>
              <a:t>Click to edit Master text styles</a:t>
            </a:r>
          </a:p>
        </p:txBody>
      </p:sp>
    </p:spTree>
    <p:extLst>
      <p:ext uri="{BB962C8B-B14F-4D97-AF65-F5344CB8AC3E}">
        <p14:creationId xmlns:p14="http://schemas.microsoft.com/office/powerpoint/2010/main" val="289211545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508000" y="0"/>
            <a:ext cx="11379200" cy="1143000"/>
          </a:xfrm>
        </p:spPr>
        <p:txBody>
          <a:bodyPr/>
          <a:lstStyle/>
          <a:p>
            <a:r>
              <a:rPr lang="en-US" altLang="zh-CN" smtClean="0"/>
              <a:t>Click to edit Master title style</a:t>
            </a:r>
            <a:endParaRPr lang="zh-CN" altLang="en-US"/>
          </a:p>
        </p:txBody>
      </p:sp>
      <p:sp>
        <p:nvSpPr>
          <p:cNvPr id="3" name="Table Placeholder 2"/>
          <p:cNvSpPr>
            <a:spLocks noGrp="1"/>
          </p:cNvSpPr>
          <p:nvPr>
            <p:ph type="tbl" idx="1"/>
          </p:nvPr>
        </p:nvSpPr>
        <p:spPr>
          <a:xfrm>
            <a:off x="508000" y="1371600"/>
            <a:ext cx="11379200" cy="4800600"/>
          </a:xfrm>
        </p:spPr>
        <p:txBody>
          <a:bodyPr/>
          <a:lstStyle/>
          <a:p>
            <a:pPr lvl="0"/>
            <a:endParaRPr lang="zh-CN" altLang="en-US" noProof="0" smtClean="0"/>
          </a:p>
        </p:txBody>
      </p:sp>
      <p:sp>
        <p:nvSpPr>
          <p:cNvPr id="4" name="Rectangle 7"/>
          <p:cNvSpPr>
            <a:spLocks noGrp="1" noChangeArrowheads="1"/>
          </p:cNvSpPr>
          <p:nvPr>
            <p:ph type="dt" sz="half" idx="10"/>
          </p:nvPr>
        </p:nvSpPr>
        <p:spPr>
          <a:xfrm>
            <a:off x="25400" y="6621464"/>
            <a:ext cx="1712384" cy="238125"/>
          </a:xfrm>
          <a:prstGeom prst="rect">
            <a:avLst/>
          </a:prstGeom>
          <a:ln/>
        </p:spPr>
        <p:txBody>
          <a:bodyPr/>
          <a:lstStyle>
            <a:lvl1pPr>
              <a:defRPr/>
            </a:lvl1pPr>
          </a:lstStyle>
          <a:p>
            <a:pPr>
              <a:defRPr/>
            </a:pPr>
            <a:fld id="{161E5376-2B62-451F-B467-733361598686}" type="slidenum">
              <a:rPr lang="en-US" altLang="zh-CN">
                <a:ea typeface="微软雅黑"/>
              </a:rPr>
              <a:pPr>
                <a:defRPr/>
              </a:pPr>
              <a:t>‹#›</a:t>
            </a:fld>
            <a:r>
              <a:rPr lang="en-US" altLang="zh-CN">
                <a:ea typeface="微软雅黑"/>
              </a:rPr>
              <a:t>  &gt;  </a:t>
            </a:r>
          </a:p>
        </p:txBody>
      </p:sp>
    </p:spTree>
    <p:extLst>
      <p:ext uri="{BB962C8B-B14F-4D97-AF65-F5344CB8AC3E}">
        <p14:creationId xmlns:p14="http://schemas.microsoft.com/office/powerpoint/2010/main" val="318681932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13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609600" y="1487742"/>
            <a:ext cx="10972800" cy="4676775"/>
          </a:xfrm>
        </p:spPr>
        <p:txBody>
          <a:bodyPr>
            <a:normAutofit/>
          </a:bodyPr>
          <a:lstStyle>
            <a:lvl1pPr>
              <a:defRPr sz="1800">
                <a:solidFill>
                  <a:schemeClr val="tx1"/>
                </a:solidFill>
              </a:defRPr>
            </a:lvl1pPr>
            <a:lvl2pPr marL="515938" indent="-230188">
              <a:defRPr sz="1600">
                <a:solidFill>
                  <a:schemeClr val="tx1"/>
                </a:solidFill>
              </a:defRPr>
            </a:lvl2pPr>
            <a:lvl3pPr marL="742950" indent="-227013">
              <a:defRPr sz="1400">
                <a:solidFill>
                  <a:schemeClr val="tx1"/>
                </a:solidFill>
              </a:defRPr>
            </a:lvl3pPr>
            <a:lvl4pPr>
              <a:defRPr sz="1800">
                <a:solidFill>
                  <a:schemeClr val="tx1"/>
                </a:solidFill>
              </a:defRPr>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Text Placeholder 15"/>
          <p:cNvSpPr>
            <a:spLocks noGrp="1"/>
          </p:cNvSpPr>
          <p:nvPr>
            <p:ph type="body" sz="quarter" idx="10" hasCustomPrompt="1"/>
          </p:nvPr>
        </p:nvSpPr>
        <p:spPr bwMode="gray">
          <a:xfrm>
            <a:off x="609600" y="937874"/>
            <a:ext cx="10972800" cy="470898"/>
          </a:xfrm>
        </p:spPr>
        <p:txBody>
          <a:bodyPr wrap="square">
            <a:noAutofit/>
          </a:bodyPr>
          <a:lstStyle>
            <a:lvl1pPr marL="0" indent="0">
              <a:lnSpc>
                <a:spcPct val="85000"/>
              </a:lnSpc>
              <a:spcBef>
                <a:spcPts val="0"/>
              </a:spcBef>
              <a:spcAft>
                <a:spcPts val="0"/>
              </a:spcAft>
              <a:buFontTx/>
              <a:buNone/>
              <a:defRPr sz="1800" baseline="0">
                <a:solidFill>
                  <a:schemeClr val="tx1"/>
                </a:solidFill>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Click To Edit Master Text Styles</a:t>
            </a:r>
            <a:endParaRPr lang="en-US" dirty="0"/>
          </a:p>
        </p:txBody>
      </p:sp>
      <p:sp>
        <p:nvSpPr>
          <p:cNvPr id="17" name="Title 16"/>
          <p:cNvSpPr>
            <a:spLocks noGrp="1"/>
          </p:cNvSpPr>
          <p:nvPr>
            <p:ph type="title" hasCustomPrompt="1"/>
          </p:nvPr>
        </p:nvSpPr>
        <p:spPr bwMode="gray">
          <a:xfrm>
            <a:off x="609600" y="171451"/>
            <a:ext cx="10972800" cy="701731"/>
          </a:xfrm>
          <a:prstGeom prst="rect">
            <a:avLst/>
          </a:prstGeom>
        </p:spPr>
        <p:txBody>
          <a:bodyPr anchor="b" anchorCtr="0"/>
          <a:lstStyle>
            <a:lvl1pPr>
              <a:defRPr/>
            </a:lvl1pPr>
          </a:lstStyle>
          <a:p>
            <a:r>
              <a:rPr lang="en-US" dirty="0" smtClean="0"/>
              <a:t>Click To Edit Master Title Style</a:t>
            </a:r>
            <a:endParaRPr lang="en-US" dirty="0"/>
          </a:p>
        </p:txBody>
      </p:sp>
      <p:sp>
        <p:nvSpPr>
          <p:cNvPr id="23" name="Footer Placeholder 22"/>
          <p:cNvSpPr>
            <a:spLocks noGrp="1"/>
          </p:cNvSpPr>
          <p:nvPr>
            <p:ph type="ftr" sz="quarter" idx="11"/>
          </p:nvPr>
        </p:nvSpPr>
        <p:spPr bwMode="gray"/>
        <p:txBody>
          <a:bodyPr/>
          <a:lstStyle>
            <a:lvl1pPr>
              <a:defRPr>
                <a:solidFill>
                  <a:schemeClr val="bg2">
                    <a:lumMod val="75000"/>
                  </a:schemeClr>
                </a:solidFill>
              </a:defRPr>
            </a:lvl1pPr>
          </a:lstStyle>
          <a:p>
            <a:r>
              <a:rPr lang="en-US" dirty="0" smtClean="0">
                <a:solidFill>
                  <a:srgbClr val="B8C7D6">
                    <a:lumMod val="75000"/>
                  </a:srgbClr>
                </a:solidFill>
              </a:rPr>
              <a:t>© 2014 Teradata</a:t>
            </a:r>
            <a:endParaRPr lang="en-US" dirty="0">
              <a:solidFill>
                <a:srgbClr val="B8C7D6">
                  <a:lumMod val="75000"/>
                </a:srgbClr>
              </a:solidFill>
            </a:endParaRPr>
          </a:p>
        </p:txBody>
      </p:sp>
      <p:sp>
        <p:nvSpPr>
          <p:cNvPr id="9" name="Text Placeholder 15"/>
          <p:cNvSpPr>
            <a:spLocks noGrp="1"/>
          </p:cNvSpPr>
          <p:nvPr>
            <p:ph type="body" sz="quarter" idx="15" hasCustomPrompt="1"/>
          </p:nvPr>
        </p:nvSpPr>
        <p:spPr bwMode="gray">
          <a:xfrm>
            <a:off x="4397326" y="6591605"/>
            <a:ext cx="3397349" cy="141581"/>
          </a:xfrm>
        </p:spPr>
        <p:txBody>
          <a:bodyPr wrap="square">
            <a:noAutofit/>
          </a:bodyPr>
          <a:lstStyle>
            <a:lvl1pPr marL="0" indent="0" algn="ctr" defTabSz="914400" rtl="0" eaLnBrk="1" latinLnBrk="0" hangingPunct="1">
              <a:lnSpc>
                <a:spcPct val="85000"/>
              </a:lnSpc>
              <a:spcBef>
                <a:spcPts val="0"/>
              </a:spcBef>
              <a:spcAft>
                <a:spcPts val="0"/>
              </a:spcAft>
              <a:buFontTx/>
              <a:buNone/>
              <a:defRPr lang="en-US" sz="700" b="1" kern="1200" dirty="0">
                <a:solidFill>
                  <a:schemeClr val="tx2">
                    <a:lumMod val="60000"/>
                    <a:lumOff val="40000"/>
                  </a:schemeClr>
                </a:solidFill>
                <a:latin typeface="+mn-lt"/>
                <a:ea typeface="+mn-ea"/>
                <a:cs typeface="+mn-cs"/>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#Insert Hashtag</a:t>
            </a:r>
            <a:endParaRPr lang="en-US" dirty="0"/>
          </a:p>
        </p:txBody>
      </p:sp>
    </p:spTree>
    <p:extLst>
      <p:ext uri="{BB962C8B-B14F-4D97-AF65-F5344CB8AC3E}">
        <p14:creationId xmlns:p14="http://schemas.microsoft.com/office/powerpoint/2010/main" val="131334458"/>
      </p:ext>
    </p:extLst>
  </p:cSld>
  <p:clrMapOvr>
    <a:masterClrMapping/>
  </p:clrMapOvr>
  <p:transition spd="med">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cSld name="14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8"/>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67283604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15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8"/>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199282507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Title and Subtitle Only">
    <p:spTree>
      <p:nvGrpSpPr>
        <p:cNvPr id="1" name=""/>
        <p:cNvGrpSpPr/>
        <p:nvPr/>
      </p:nvGrpSpPr>
      <p:grpSpPr>
        <a:xfrm>
          <a:off x="0" y="0"/>
          <a:ext cx="0" cy="0"/>
          <a:chOff x="0" y="0"/>
          <a:chExt cx="0" cy="0"/>
        </a:xfrm>
      </p:grpSpPr>
      <p:sp>
        <p:nvSpPr>
          <p:cNvPr id="6" name="Footer Placeholder 5"/>
          <p:cNvSpPr>
            <a:spLocks noGrp="1"/>
          </p:cNvSpPr>
          <p:nvPr>
            <p:ph type="ftr" sz="quarter" idx="10"/>
          </p:nvPr>
        </p:nvSpPr>
        <p:spPr bwMode="gray"/>
        <p:txBody>
          <a:bodyPr/>
          <a:lstStyle/>
          <a:p>
            <a:r>
              <a:rPr lang="en-US" smtClean="0">
                <a:solidFill>
                  <a:srgbClr val="D8D8D8">
                    <a:lumMod val="75000"/>
                  </a:srgbClr>
                </a:solidFill>
              </a:rPr>
              <a:t>© 2016 Teradata       Teradata internal use only, please do not forward</a:t>
            </a:r>
            <a:endParaRPr lang="en-US" dirty="0">
              <a:solidFill>
                <a:srgbClr val="D8D8D8">
                  <a:lumMod val="75000"/>
                </a:srgbClr>
              </a:solidFill>
            </a:endParaRPr>
          </a:p>
        </p:txBody>
      </p:sp>
      <p:sp>
        <p:nvSpPr>
          <p:cNvPr id="12" name="Title 16"/>
          <p:cNvSpPr>
            <a:spLocks noGrp="1"/>
          </p:cNvSpPr>
          <p:nvPr>
            <p:ph type="title" hasCustomPrompt="1"/>
          </p:nvPr>
        </p:nvSpPr>
        <p:spPr bwMode="gray">
          <a:xfrm>
            <a:off x="609600" y="171451"/>
            <a:ext cx="10972800" cy="701731"/>
          </a:xfrm>
          <a:prstGeom prst="rect">
            <a:avLst/>
          </a:prstGeom>
        </p:spPr>
        <p:txBody>
          <a:bodyPr anchor="b" anchorCtr="0"/>
          <a:lstStyle>
            <a:lvl1pPr>
              <a:defRPr/>
            </a:lvl1pPr>
          </a:lstStyle>
          <a:p>
            <a:r>
              <a:rPr lang="en-US" dirty="0" smtClean="0"/>
              <a:t>Click To Edit Master Title Style</a:t>
            </a:r>
            <a:endParaRPr lang="en-US" dirty="0"/>
          </a:p>
        </p:txBody>
      </p:sp>
    </p:spTree>
    <p:extLst>
      <p:ext uri="{BB962C8B-B14F-4D97-AF65-F5344CB8AC3E}">
        <p14:creationId xmlns:p14="http://schemas.microsoft.com/office/powerpoint/2010/main" val="1351155691"/>
      </p:ext>
    </p:extLst>
  </p:cSld>
  <p:clrMapOvr>
    <a:masterClrMapping/>
  </p:clrMapOvr>
  <p:transition spd="med">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16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609600" y="1487742"/>
            <a:ext cx="10972800" cy="4676775"/>
          </a:xfrm>
        </p:spPr>
        <p:txBody>
          <a:bodyPr>
            <a:normAutofit/>
          </a:bodyPr>
          <a:lstStyle>
            <a:lvl1pPr>
              <a:defRPr sz="1800">
                <a:solidFill>
                  <a:schemeClr val="tx1"/>
                </a:solidFill>
              </a:defRPr>
            </a:lvl1pPr>
            <a:lvl2pPr marL="515938" indent="-230188">
              <a:defRPr sz="1600">
                <a:solidFill>
                  <a:schemeClr val="tx1"/>
                </a:solidFill>
              </a:defRPr>
            </a:lvl2pPr>
            <a:lvl3pPr marL="742950" indent="-227013">
              <a:defRPr sz="1400">
                <a:solidFill>
                  <a:schemeClr val="tx1"/>
                </a:solidFill>
              </a:defRPr>
            </a:lvl3pPr>
            <a:lvl4pPr>
              <a:defRPr sz="1800">
                <a:solidFill>
                  <a:schemeClr val="tx1"/>
                </a:solidFill>
              </a:defRPr>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Text Placeholder 15"/>
          <p:cNvSpPr>
            <a:spLocks noGrp="1"/>
          </p:cNvSpPr>
          <p:nvPr>
            <p:ph type="body" sz="quarter" idx="10" hasCustomPrompt="1"/>
          </p:nvPr>
        </p:nvSpPr>
        <p:spPr bwMode="gray">
          <a:xfrm>
            <a:off x="609600" y="937874"/>
            <a:ext cx="10972800" cy="470898"/>
          </a:xfrm>
        </p:spPr>
        <p:txBody>
          <a:bodyPr wrap="square">
            <a:noAutofit/>
          </a:bodyPr>
          <a:lstStyle>
            <a:lvl1pPr marL="0" indent="0">
              <a:lnSpc>
                <a:spcPct val="85000"/>
              </a:lnSpc>
              <a:spcBef>
                <a:spcPts val="0"/>
              </a:spcBef>
              <a:spcAft>
                <a:spcPts val="0"/>
              </a:spcAft>
              <a:buFontTx/>
              <a:buNone/>
              <a:defRPr sz="1800" baseline="0">
                <a:solidFill>
                  <a:schemeClr val="tx1"/>
                </a:solidFill>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Click To Edit Master Text Styles</a:t>
            </a:r>
            <a:endParaRPr lang="en-US" dirty="0"/>
          </a:p>
        </p:txBody>
      </p:sp>
      <p:sp>
        <p:nvSpPr>
          <p:cNvPr id="17" name="Title 16"/>
          <p:cNvSpPr>
            <a:spLocks noGrp="1"/>
          </p:cNvSpPr>
          <p:nvPr>
            <p:ph type="title" hasCustomPrompt="1"/>
          </p:nvPr>
        </p:nvSpPr>
        <p:spPr bwMode="gray">
          <a:xfrm>
            <a:off x="609600" y="171451"/>
            <a:ext cx="10972800" cy="701731"/>
          </a:xfrm>
          <a:prstGeom prst="rect">
            <a:avLst/>
          </a:prstGeom>
        </p:spPr>
        <p:txBody>
          <a:bodyPr anchor="b" anchorCtr="0"/>
          <a:lstStyle>
            <a:lvl1pPr>
              <a:defRPr/>
            </a:lvl1pPr>
          </a:lstStyle>
          <a:p>
            <a:r>
              <a:rPr lang="en-US" dirty="0" smtClean="0"/>
              <a:t>Click To Edit Master Title Style</a:t>
            </a:r>
            <a:endParaRPr lang="en-US" dirty="0"/>
          </a:p>
        </p:txBody>
      </p:sp>
      <p:sp>
        <p:nvSpPr>
          <p:cNvPr id="23" name="Footer Placeholder 22"/>
          <p:cNvSpPr>
            <a:spLocks noGrp="1"/>
          </p:cNvSpPr>
          <p:nvPr>
            <p:ph type="ftr" sz="quarter" idx="11"/>
          </p:nvPr>
        </p:nvSpPr>
        <p:spPr bwMode="gray"/>
        <p:txBody>
          <a:bodyPr/>
          <a:lstStyle>
            <a:lvl1pPr>
              <a:defRPr>
                <a:solidFill>
                  <a:schemeClr val="bg2">
                    <a:lumMod val="75000"/>
                  </a:schemeClr>
                </a:solidFill>
              </a:defRPr>
            </a:lvl1pPr>
          </a:lstStyle>
          <a:p>
            <a:r>
              <a:rPr lang="en-US" dirty="0" smtClean="0">
                <a:solidFill>
                  <a:srgbClr val="B8C7D6">
                    <a:lumMod val="75000"/>
                  </a:srgbClr>
                </a:solidFill>
              </a:rPr>
              <a:t>© 2014 Teradata</a:t>
            </a:r>
            <a:endParaRPr lang="en-US" dirty="0">
              <a:solidFill>
                <a:srgbClr val="B8C7D6">
                  <a:lumMod val="75000"/>
                </a:srgbClr>
              </a:solidFill>
            </a:endParaRPr>
          </a:p>
        </p:txBody>
      </p:sp>
      <p:sp>
        <p:nvSpPr>
          <p:cNvPr id="9" name="Text Placeholder 15"/>
          <p:cNvSpPr>
            <a:spLocks noGrp="1"/>
          </p:cNvSpPr>
          <p:nvPr>
            <p:ph type="body" sz="quarter" idx="15" hasCustomPrompt="1"/>
          </p:nvPr>
        </p:nvSpPr>
        <p:spPr bwMode="gray">
          <a:xfrm>
            <a:off x="4397326" y="6591605"/>
            <a:ext cx="3397349" cy="141581"/>
          </a:xfrm>
        </p:spPr>
        <p:txBody>
          <a:bodyPr wrap="square">
            <a:noAutofit/>
          </a:bodyPr>
          <a:lstStyle>
            <a:lvl1pPr marL="0" indent="0" algn="ctr" defTabSz="914400" rtl="0" eaLnBrk="1" latinLnBrk="0" hangingPunct="1">
              <a:lnSpc>
                <a:spcPct val="85000"/>
              </a:lnSpc>
              <a:spcBef>
                <a:spcPts val="0"/>
              </a:spcBef>
              <a:spcAft>
                <a:spcPts val="0"/>
              </a:spcAft>
              <a:buFontTx/>
              <a:buNone/>
              <a:defRPr lang="en-US" sz="700" b="1" kern="1200" dirty="0">
                <a:solidFill>
                  <a:schemeClr val="tx2">
                    <a:lumMod val="60000"/>
                    <a:lumOff val="40000"/>
                  </a:schemeClr>
                </a:solidFill>
                <a:latin typeface="+mn-lt"/>
                <a:ea typeface="+mn-ea"/>
                <a:cs typeface="+mn-cs"/>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#Insert Hashtag</a:t>
            </a:r>
            <a:endParaRPr lang="en-US" dirty="0"/>
          </a:p>
        </p:txBody>
      </p:sp>
    </p:spTree>
    <p:extLst>
      <p:ext uri="{BB962C8B-B14F-4D97-AF65-F5344CB8AC3E}">
        <p14:creationId xmlns:p14="http://schemas.microsoft.com/office/powerpoint/2010/main" val="1351217211"/>
      </p:ext>
    </p:extLst>
  </p:cSld>
  <p:clrMapOvr>
    <a:masterClrMapping/>
  </p:clrMapOvr>
  <p:transition spd="med">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17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609600" y="1487742"/>
            <a:ext cx="10972800" cy="4676775"/>
          </a:xfrm>
        </p:spPr>
        <p:txBody>
          <a:bodyPr>
            <a:normAutofit/>
          </a:bodyPr>
          <a:lstStyle>
            <a:lvl1pPr>
              <a:defRPr sz="1800">
                <a:solidFill>
                  <a:schemeClr val="tx1"/>
                </a:solidFill>
              </a:defRPr>
            </a:lvl1pPr>
            <a:lvl2pPr marL="515938" indent="-230188">
              <a:defRPr sz="1600">
                <a:solidFill>
                  <a:schemeClr val="tx1"/>
                </a:solidFill>
              </a:defRPr>
            </a:lvl2pPr>
            <a:lvl3pPr marL="742950" indent="-227013">
              <a:defRPr sz="1400">
                <a:solidFill>
                  <a:schemeClr val="tx1"/>
                </a:solidFill>
              </a:defRPr>
            </a:lvl3pPr>
            <a:lvl4pPr>
              <a:defRPr sz="1800">
                <a:solidFill>
                  <a:schemeClr val="tx1"/>
                </a:solidFill>
              </a:defRPr>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Text Placeholder 15"/>
          <p:cNvSpPr>
            <a:spLocks noGrp="1"/>
          </p:cNvSpPr>
          <p:nvPr>
            <p:ph type="body" sz="quarter" idx="10" hasCustomPrompt="1"/>
          </p:nvPr>
        </p:nvSpPr>
        <p:spPr bwMode="gray">
          <a:xfrm>
            <a:off x="609600" y="937874"/>
            <a:ext cx="10972800" cy="470898"/>
          </a:xfrm>
        </p:spPr>
        <p:txBody>
          <a:bodyPr wrap="square">
            <a:noAutofit/>
          </a:bodyPr>
          <a:lstStyle>
            <a:lvl1pPr marL="0" indent="0">
              <a:lnSpc>
                <a:spcPct val="85000"/>
              </a:lnSpc>
              <a:spcBef>
                <a:spcPts val="0"/>
              </a:spcBef>
              <a:spcAft>
                <a:spcPts val="0"/>
              </a:spcAft>
              <a:buFontTx/>
              <a:buNone/>
              <a:defRPr sz="1800" baseline="0">
                <a:solidFill>
                  <a:schemeClr val="tx1"/>
                </a:solidFill>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Click To Edit Master Text Styles</a:t>
            </a:r>
            <a:endParaRPr lang="en-US" dirty="0"/>
          </a:p>
        </p:txBody>
      </p:sp>
      <p:sp>
        <p:nvSpPr>
          <p:cNvPr id="17" name="Title 16"/>
          <p:cNvSpPr>
            <a:spLocks noGrp="1"/>
          </p:cNvSpPr>
          <p:nvPr>
            <p:ph type="title" hasCustomPrompt="1"/>
          </p:nvPr>
        </p:nvSpPr>
        <p:spPr bwMode="gray">
          <a:xfrm>
            <a:off x="609600" y="171451"/>
            <a:ext cx="10972800" cy="701731"/>
          </a:xfrm>
          <a:prstGeom prst="rect">
            <a:avLst/>
          </a:prstGeom>
        </p:spPr>
        <p:txBody>
          <a:bodyPr anchor="b" anchorCtr="0"/>
          <a:lstStyle>
            <a:lvl1pPr>
              <a:defRPr/>
            </a:lvl1pPr>
          </a:lstStyle>
          <a:p>
            <a:r>
              <a:rPr lang="en-US" dirty="0" smtClean="0"/>
              <a:t>Click To Edit Master Title Style</a:t>
            </a:r>
            <a:endParaRPr lang="en-US" dirty="0"/>
          </a:p>
        </p:txBody>
      </p:sp>
      <p:sp>
        <p:nvSpPr>
          <p:cNvPr id="23" name="Footer Placeholder 22"/>
          <p:cNvSpPr>
            <a:spLocks noGrp="1"/>
          </p:cNvSpPr>
          <p:nvPr>
            <p:ph type="ftr" sz="quarter" idx="11"/>
          </p:nvPr>
        </p:nvSpPr>
        <p:spPr bwMode="gray"/>
        <p:txBody>
          <a:bodyPr/>
          <a:lstStyle>
            <a:lvl1pPr>
              <a:defRPr>
                <a:solidFill>
                  <a:schemeClr val="bg2">
                    <a:lumMod val="75000"/>
                  </a:schemeClr>
                </a:solidFill>
              </a:defRPr>
            </a:lvl1pPr>
          </a:lstStyle>
          <a:p>
            <a:r>
              <a:rPr lang="en-US" dirty="0" smtClean="0">
                <a:solidFill>
                  <a:srgbClr val="B8C7D6">
                    <a:lumMod val="75000"/>
                  </a:srgbClr>
                </a:solidFill>
              </a:rPr>
              <a:t>© 2014 Teradata</a:t>
            </a:r>
            <a:endParaRPr lang="en-US" dirty="0">
              <a:solidFill>
                <a:srgbClr val="B8C7D6">
                  <a:lumMod val="75000"/>
                </a:srgbClr>
              </a:solidFill>
            </a:endParaRPr>
          </a:p>
        </p:txBody>
      </p:sp>
      <p:sp>
        <p:nvSpPr>
          <p:cNvPr id="9" name="Text Placeholder 15"/>
          <p:cNvSpPr>
            <a:spLocks noGrp="1"/>
          </p:cNvSpPr>
          <p:nvPr>
            <p:ph type="body" sz="quarter" idx="15" hasCustomPrompt="1"/>
          </p:nvPr>
        </p:nvSpPr>
        <p:spPr bwMode="gray">
          <a:xfrm>
            <a:off x="4397326" y="6591605"/>
            <a:ext cx="3397349" cy="141581"/>
          </a:xfrm>
        </p:spPr>
        <p:txBody>
          <a:bodyPr wrap="square">
            <a:noAutofit/>
          </a:bodyPr>
          <a:lstStyle>
            <a:lvl1pPr marL="0" indent="0" algn="ctr" defTabSz="914400" rtl="0" eaLnBrk="1" latinLnBrk="0" hangingPunct="1">
              <a:lnSpc>
                <a:spcPct val="85000"/>
              </a:lnSpc>
              <a:spcBef>
                <a:spcPts val="0"/>
              </a:spcBef>
              <a:spcAft>
                <a:spcPts val="0"/>
              </a:spcAft>
              <a:buFontTx/>
              <a:buNone/>
              <a:defRPr lang="en-US" sz="700" b="1" kern="1200" dirty="0">
                <a:solidFill>
                  <a:schemeClr val="tx2">
                    <a:lumMod val="60000"/>
                    <a:lumOff val="40000"/>
                  </a:schemeClr>
                </a:solidFill>
                <a:latin typeface="+mn-lt"/>
                <a:ea typeface="+mn-ea"/>
                <a:cs typeface="+mn-cs"/>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#Insert Hashtag</a:t>
            </a:r>
            <a:endParaRPr lang="en-US" dirty="0"/>
          </a:p>
        </p:txBody>
      </p:sp>
    </p:spTree>
    <p:extLst>
      <p:ext uri="{BB962C8B-B14F-4D97-AF65-F5344CB8AC3E}">
        <p14:creationId xmlns:p14="http://schemas.microsoft.com/office/powerpoint/2010/main" val="1054857677"/>
      </p:ext>
    </p:extLst>
  </p:cSld>
  <p:clrMapOvr>
    <a:masterClrMapping/>
  </p:clrMapOvr>
  <p:transition spd="med">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rgbClr val="262626"/>
        </a:solidFill>
        <a:effectLst/>
      </p:bgPr>
    </p:bg>
    <p:spTree>
      <p:nvGrpSpPr>
        <p:cNvPr id="1" name=""/>
        <p:cNvGrpSpPr/>
        <p:nvPr/>
      </p:nvGrpSpPr>
      <p:grpSpPr>
        <a:xfrm>
          <a:off x="0" y="0"/>
          <a:ext cx="0" cy="0"/>
          <a:chOff x="0" y="0"/>
          <a:chExt cx="0" cy="0"/>
        </a:xfrm>
      </p:grpSpPr>
      <p:cxnSp>
        <p:nvCxnSpPr>
          <p:cNvPr id="9" name="直接连接符 8"/>
          <p:cNvCxnSpPr/>
          <p:nvPr userDrawn="1">
            <p:custDataLst>
              <p:tags r:id="rId1"/>
            </p:custDataLst>
          </p:nvPr>
        </p:nvCxnSpPr>
        <p:spPr>
          <a:xfrm flipH="1">
            <a:off x="2196747" y="2794795"/>
            <a:ext cx="3178764" cy="2040655"/>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custDataLst>
              <p:tags r:id="rId2"/>
            </p:custDataLst>
          </p:nvPr>
        </p:nvCxnSpPr>
        <p:spPr>
          <a:xfrm flipV="1">
            <a:off x="6796621" y="2021578"/>
            <a:ext cx="3219307" cy="2080753"/>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1" name="任意多边形 11"/>
          <p:cNvSpPr/>
          <p:nvPr userDrawn="1">
            <p:custDataLst>
              <p:tags r:id="rId3"/>
            </p:custDataLst>
          </p:nvPr>
        </p:nvSpPr>
        <p:spPr>
          <a:xfrm rot="3430120">
            <a:off x="6722197" y="-1631436"/>
            <a:ext cx="360000" cy="6480000"/>
          </a:xfrm>
          <a:custGeom>
            <a:avLst/>
            <a:gdLst>
              <a:gd name="connsiteX0" fmla="*/ 0 w 328131"/>
              <a:gd name="connsiteY0" fmla="*/ 508549 h 4872799"/>
              <a:gd name="connsiteX1" fmla="*/ 328131 w 328131"/>
              <a:gd name="connsiteY1" fmla="*/ 0 h 4872799"/>
              <a:gd name="connsiteX2" fmla="*/ 328131 w 328131"/>
              <a:gd name="connsiteY2" fmla="*/ 4872799 h 4872799"/>
              <a:gd name="connsiteX3" fmla="*/ 0 w 328131"/>
              <a:gd name="connsiteY3" fmla="*/ 4661079 h 4872799"/>
              <a:gd name="connsiteX0" fmla="*/ 0 w 337331"/>
              <a:gd name="connsiteY0" fmla="*/ 407823 h 4872799"/>
              <a:gd name="connsiteX1" fmla="*/ 337331 w 337331"/>
              <a:gd name="connsiteY1" fmla="*/ 0 h 4872799"/>
              <a:gd name="connsiteX2" fmla="*/ 337331 w 337331"/>
              <a:gd name="connsiteY2" fmla="*/ 4872799 h 4872799"/>
              <a:gd name="connsiteX3" fmla="*/ 9200 w 337331"/>
              <a:gd name="connsiteY3" fmla="*/ 4661079 h 4872799"/>
              <a:gd name="connsiteX4" fmla="*/ 0 w 337331"/>
              <a:gd name="connsiteY4" fmla="*/ 407823 h 487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331" h="4872799">
                <a:moveTo>
                  <a:pt x="0" y="407823"/>
                </a:moveTo>
                <a:lnTo>
                  <a:pt x="337331" y="0"/>
                </a:lnTo>
                <a:lnTo>
                  <a:pt x="337331" y="4872799"/>
                </a:lnTo>
                <a:lnTo>
                  <a:pt x="9200" y="4661079"/>
                </a:lnTo>
                <a:cubicBezTo>
                  <a:pt x="9200" y="3276902"/>
                  <a:pt x="0" y="1792000"/>
                  <a:pt x="0" y="407823"/>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91434" tIns="45718" rIns="91434" bIns="45718" anchor="ctr"/>
          <a:lstStyle/>
          <a:p>
            <a:pPr fontAlgn="auto">
              <a:spcBef>
                <a:spcPts val="0"/>
              </a:spcBef>
              <a:spcAft>
                <a:spcPts val="0"/>
              </a:spcAft>
              <a:defRPr/>
            </a:pPr>
            <a:endParaRPr lang="zh-CN" altLang="en-US"/>
          </a:p>
        </p:txBody>
      </p:sp>
      <p:sp>
        <p:nvSpPr>
          <p:cNvPr id="12" name="任意多边形 14"/>
          <p:cNvSpPr/>
          <p:nvPr userDrawn="1">
            <p:custDataLst>
              <p:tags r:id="rId4"/>
            </p:custDataLst>
          </p:nvPr>
        </p:nvSpPr>
        <p:spPr>
          <a:xfrm rot="3430120" flipH="1" flipV="1">
            <a:off x="5154563" y="2015555"/>
            <a:ext cx="358775" cy="6480000"/>
          </a:xfrm>
          <a:custGeom>
            <a:avLst/>
            <a:gdLst>
              <a:gd name="connsiteX0" fmla="*/ 0 w 328131"/>
              <a:gd name="connsiteY0" fmla="*/ 508549 h 4872799"/>
              <a:gd name="connsiteX1" fmla="*/ 328131 w 328131"/>
              <a:gd name="connsiteY1" fmla="*/ 0 h 4872799"/>
              <a:gd name="connsiteX2" fmla="*/ 328131 w 328131"/>
              <a:gd name="connsiteY2" fmla="*/ 4872799 h 4872799"/>
              <a:gd name="connsiteX3" fmla="*/ 0 w 328131"/>
              <a:gd name="connsiteY3" fmla="*/ 4661079 h 4872799"/>
              <a:gd name="connsiteX0" fmla="*/ 0 w 359283"/>
              <a:gd name="connsiteY0" fmla="*/ 406295 h 4872799"/>
              <a:gd name="connsiteX1" fmla="*/ 359283 w 359283"/>
              <a:gd name="connsiteY1" fmla="*/ 0 h 4872799"/>
              <a:gd name="connsiteX2" fmla="*/ 359283 w 359283"/>
              <a:gd name="connsiteY2" fmla="*/ 4872799 h 4872799"/>
              <a:gd name="connsiteX3" fmla="*/ 31152 w 359283"/>
              <a:gd name="connsiteY3" fmla="*/ 4661079 h 4872799"/>
              <a:gd name="connsiteX4" fmla="*/ 0 w 359283"/>
              <a:gd name="connsiteY4" fmla="*/ 406295 h 487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83" h="4872799">
                <a:moveTo>
                  <a:pt x="0" y="406295"/>
                </a:moveTo>
                <a:lnTo>
                  <a:pt x="359283" y="0"/>
                </a:lnTo>
                <a:lnTo>
                  <a:pt x="359283" y="4872799"/>
                </a:lnTo>
                <a:lnTo>
                  <a:pt x="31152" y="4661079"/>
                </a:lnTo>
                <a:cubicBezTo>
                  <a:pt x="31152" y="3276902"/>
                  <a:pt x="0" y="1790472"/>
                  <a:pt x="0" y="406295"/>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91434" tIns="45718" rIns="91434" bIns="45718" anchor="ctr"/>
          <a:lstStyle/>
          <a:p>
            <a:pPr fontAlgn="auto">
              <a:spcBef>
                <a:spcPts val="0"/>
              </a:spcBef>
              <a:spcAft>
                <a:spcPts val="0"/>
              </a:spcAft>
              <a:defRPr/>
            </a:pPr>
            <a:endParaRPr lang="zh-CN" altLang="en-US"/>
          </a:p>
        </p:txBody>
      </p:sp>
      <p:sp>
        <p:nvSpPr>
          <p:cNvPr id="13" name="文本框 16"/>
          <p:cNvSpPr txBox="1">
            <a:spLocks noChangeArrowheads="1"/>
          </p:cNvSpPr>
          <p:nvPr userDrawn="1">
            <p:custDataLst>
              <p:tags r:id="rId5"/>
            </p:custDataLst>
          </p:nvPr>
        </p:nvSpPr>
        <p:spPr bwMode="auto">
          <a:xfrm rot="19614825">
            <a:off x="4122331" y="2629948"/>
            <a:ext cx="5080000" cy="933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4" tIns="45718" rIns="91434" bIns="45718">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5500" dirty="0">
                <a:solidFill>
                  <a:schemeClr val="bg1"/>
                </a:solidFill>
                <a:latin typeface="Arial Black" panose="020B0A04020102020204" pitchFamily="34" charset="0"/>
                <a:ea typeface="华文琥珀" panose="02010800040101010101" pitchFamily="2" charset="-122"/>
              </a:rPr>
              <a:t>THANK YOU</a:t>
            </a:r>
            <a:endParaRPr lang="zh-CN" altLang="en-US" sz="5500" dirty="0">
              <a:solidFill>
                <a:schemeClr val="bg1"/>
              </a:solidFill>
              <a:latin typeface="Arial Black" panose="020B0A04020102020204" pitchFamily="34" charset="0"/>
              <a:ea typeface="华文琥珀" panose="02010800040101010101" pitchFamily="2" charset="-122"/>
            </a:endParaRPr>
          </a:p>
        </p:txBody>
      </p:sp>
      <p:pic>
        <p:nvPicPr>
          <p:cNvPr id="14" name="图片 13"/>
          <p:cNvPicPr>
            <a:picLocks noChangeAspect="1"/>
          </p:cNvPicPr>
          <p:nvPr userDrawn="1"/>
        </p:nvPicPr>
        <p:blipFill rotWithShape="1">
          <a:blip r:embed="rId7"/>
          <a:srcRect l="34244" t="23363" r="1" b="30331"/>
          <a:stretch/>
        </p:blipFill>
        <p:spPr>
          <a:xfrm rot="19620000">
            <a:off x="2554124" y="4483861"/>
            <a:ext cx="1735504" cy="1380185"/>
          </a:xfrm>
          <a:prstGeom prst="rect">
            <a:avLst/>
          </a:prstGeom>
        </p:spPr>
      </p:pic>
    </p:spTree>
    <p:extLst>
      <p:ext uri="{BB962C8B-B14F-4D97-AF65-F5344CB8AC3E}">
        <p14:creationId xmlns:p14="http://schemas.microsoft.com/office/powerpoint/2010/main" val="552932432"/>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18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609600" y="1487742"/>
            <a:ext cx="10972800" cy="4676775"/>
          </a:xfrm>
        </p:spPr>
        <p:txBody>
          <a:bodyPr>
            <a:normAutofit/>
          </a:bodyPr>
          <a:lstStyle>
            <a:lvl1pPr>
              <a:defRPr sz="1800">
                <a:solidFill>
                  <a:schemeClr val="tx1"/>
                </a:solidFill>
              </a:defRPr>
            </a:lvl1pPr>
            <a:lvl2pPr marL="515938" indent="-230188">
              <a:defRPr sz="1600">
                <a:solidFill>
                  <a:schemeClr val="tx1"/>
                </a:solidFill>
              </a:defRPr>
            </a:lvl2pPr>
            <a:lvl3pPr marL="742950" indent="-227013">
              <a:defRPr sz="1400">
                <a:solidFill>
                  <a:schemeClr val="tx1"/>
                </a:solidFill>
              </a:defRPr>
            </a:lvl3pPr>
            <a:lvl4pPr>
              <a:defRPr sz="1800">
                <a:solidFill>
                  <a:schemeClr val="tx1"/>
                </a:solidFill>
              </a:defRPr>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Text Placeholder 15"/>
          <p:cNvSpPr>
            <a:spLocks noGrp="1"/>
          </p:cNvSpPr>
          <p:nvPr>
            <p:ph type="body" sz="quarter" idx="10" hasCustomPrompt="1"/>
          </p:nvPr>
        </p:nvSpPr>
        <p:spPr bwMode="gray">
          <a:xfrm>
            <a:off x="609600" y="937874"/>
            <a:ext cx="10972800" cy="470898"/>
          </a:xfrm>
        </p:spPr>
        <p:txBody>
          <a:bodyPr wrap="square">
            <a:noAutofit/>
          </a:bodyPr>
          <a:lstStyle>
            <a:lvl1pPr marL="0" indent="0">
              <a:lnSpc>
                <a:spcPct val="85000"/>
              </a:lnSpc>
              <a:spcBef>
                <a:spcPts val="0"/>
              </a:spcBef>
              <a:spcAft>
                <a:spcPts val="0"/>
              </a:spcAft>
              <a:buFontTx/>
              <a:buNone/>
              <a:defRPr sz="1800" baseline="0">
                <a:solidFill>
                  <a:schemeClr val="tx1"/>
                </a:solidFill>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Click To Edit Master Text Styles</a:t>
            </a:r>
            <a:endParaRPr lang="en-US" dirty="0"/>
          </a:p>
        </p:txBody>
      </p:sp>
      <p:sp>
        <p:nvSpPr>
          <p:cNvPr id="17" name="Title 16"/>
          <p:cNvSpPr>
            <a:spLocks noGrp="1"/>
          </p:cNvSpPr>
          <p:nvPr>
            <p:ph type="title" hasCustomPrompt="1"/>
          </p:nvPr>
        </p:nvSpPr>
        <p:spPr bwMode="gray">
          <a:xfrm>
            <a:off x="609600" y="171451"/>
            <a:ext cx="10972800" cy="701731"/>
          </a:xfrm>
          <a:prstGeom prst="rect">
            <a:avLst/>
          </a:prstGeom>
        </p:spPr>
        <p:txBody>
          <a:bodyPr anchor="b" anchorCtr="0"/>
          <a:lstStyle>
            <a:lvl1pPr>
              <a:defRPr/>
            </a:lvl1pPr>
          </a:lstStyle>
          <a:p>
            <a:r>
              <a:rPr lang="en-US" dirty="0" smtClean="0"/>
              <a:t>Click To Edit Master Title Style</a:t>
            </a:r>
            <a:endParaRPr lang="en-US" dirty="0"/>
          </a:p>
        </p:txBody>
      </p:sp>
      <p:sp>
        <p:nvSpPr>
          <p:cNvPr id="23" name="Footer Placeholder 22"/>
          <p:cNvSpPr>
            <a:spLocks noGrp="1"/>
          </p:cNvSpPr>
          <p:nvPr>
            <p:ph type="ftr" sz="quarter" idx="11"/>
          </p:nvPr>
        </p:nvSpPr>
        <p:spPr bwMode="gray"/>
        <p:txBody>
          <a:bodyPr/>
          <a:lstStyle>
            <a:lvl1pPr>
              <a:defRPr>
                <a:solidFill>
                  <a:schemeClr val="bg2">
                    <a:lumMod val="75000"/>
                  </a:schemeClr>
                </a:solidFill>
              </a:defRPr>
            </a:lvl1pPr>
          </a:lstStyle>
          <a:p>
            <a:r>
              <a:rPr lang="en-US" dirty="0" smtClean="0">
                <a:solidFill>
                  <a:srgbClr val="B8C7D6">
                    <a:lumMod val="75000"/>
                  </a:srgbClr>
                </a:solidFill>
              </a:rPr>
              <a:t>© 2014 Teradata</a:t>
            </a:r>
            <a:endParaRPr lang="en-US" dirty="0">
              <a:solidFill>
                <a:srgbClr val="B8C7D6">
                  <a:lumMod val="75000"/>
                </a:srgbClr>
              </a:solidFill>
            </a:endParaRPr>
          </a:p>
        </p:txBody>
      </p:sp>
      <p:sp>
        <p:nvSpPr>
          <p:cNvPr id="9" name="Text Placeholder 15"/>
          <p:cNvSpPr>
            <a:spLocks noGrp="1"/>
          </p:cNvSpPr>
          <p:nvPr>
            <p:ph type="body" sz="quarter" idx="15" hasCustomPrompt="1"/>
          </p:nvPr>
        </p:nvSpPr>
        <p:spPr bwMode="gray">
          <a:xfrm>
            <a:off x="4397326" y="6591605"/>
            <a:ext cx="3397349" cy="141581"/>
          </a:xfrm>
        </p:spPr>
        <p:txBody>
          <a:bodyPr wrap="square">
            <a:noAutofit/>
          </a:bodyPr>
          <a:lstStyle>
            <a:lvl1pPr marL="0" indent="0" algn="ctr" defTabSz="914400" rtl="0" eaLnBrk="1" latinLnBrk="0" hangingPunct="1">
              <a:lnSpc>
                <a:spcPct val="85000"/>
              </a:lnSpc>
              <a:spcBef>
                <a:spcPts val="0"/>
              </a:spcBef>
              <a:spcAft>
                <a:spcPts val="0"/>
              </a:spcAft>
              <a:buFontTx/>
              <a:buNone/>
              <a:defRPr lang="en-US" sz="700" b="1" kern="1200" dirty="0">
                <a:solidFill>
                  <a:schemeClr val="tx2">
                    <a:lumMod val="60000"/>
                    <a:lumOff val="40000"/>
                  </a:schemeClr>
                </a:solidFill>
                <a:latin typeface="+mn-lt"/>
                <a:ea typeface="+mn-ea"/>
                <a:cs typeface="+mn-cs"/>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#Insert Hashtag</a:t>
            </a:r>
            <a:endParaRPr lang="en-US" dirty="0"/>
          </a:p>
        </p:txBody>
      </p:sp>
    </p:spTree>
    <p:extLst>
      <p:ext uri="{BB962C8B-B14F-4D97-AF65-F5344CB8AC3E}">
        <p14:creationId xmlns:p14="http://schemas.microsoft.com/office/powerpoint/2010/main" val="1231377937"/>
      </p:ext>
    </p:extLst>
  </p:cSld>
  <p:clrMapOvr>
    <a:masterClrMapping/>
  </p:clrMapOvr>
  <p:transition spd="med">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19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609600" y="1487742"/>
            <a:ext cx="10972800" cy="4676775"/>
          </a:xfrm>
        </p:spPr>
        <p:txBody>
          <a:bodyPr>
            <a:normAutofit/>
          </a:bodyPr>
          <a:lstStyle>
            <a:lvl1pPr>
              <a:defRPr sz="1800">
                <a:solidFill>
                  <a:schemeClr val="tx1"/>
                </a:solidFill>
              </a:defRPr>
            </a:lvl1pPr>
            <a:lvl2pPr marL="515938" indent="-230188">
              <a:defRPr sz="1600">
                <a:solidFill>
                  <a:schemeClr val="tx1"/>
                </a:solidFill>
              </a:defRPr>
            </a:lvl2pPr>
            <a:lvl3pPr marL="742950" indent="-227013">
              <a:defRPr sz="1400">
                <a:solidFill>
                  <a:schemeClr val="tx1"/>
                </a:solidFill>
              </a:defRPr>
            </a:lvl3pPr>
            <a:lvl4pPr>
              <a:defRPr sz="1800">
                <a:solidFill>
                  <a:schemeClr val="tx1"/>
                </a:solidFill>
              </a:defRPr>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Text Placeholder 15"/>
          <p:cNvSpPr>
            <a:spLocks noGrp="1"/>
          </p:cNvSpPr>
          <p:nvPr>
            <p:ph type="body" sz="quarter" idx="10" hasCustomPrompt="1"/>
          </p:nvPr>
        </p:nvSpPr>
        <p:spPr bwMode="gray">
          <a:xfrm>
            <a:off x="609600" y="937874"/>
            <a:ext cx="10972800" cy="470898"/>
          </a:xfrm>
        </p:spPr>
        <p:txBody>
          <a:bodyPr wrap="square">
            <a:noAutofit/>
          </a:bodyPr>
          <a:lstStyle>
            <a:lvl1pPr marL="0" indent="0">
              <a:lnSpc>
                <a:spcPct val="85000"/>
              </a:lnSpc>
              <a:spcBef>
                <a:spcPts val="0"/>
              </a:spcBef>
              <a:spcAft>
                <a:spcPts val="0"/>
              </a:spcAft>
              <a:buFontTx/>
              <a:buNone/>
              <a:defRPr sz="1800" baseline="0">
                <a:solidFill>
                  <a:schemeClr val="tx1"/>
                </a:solidFill>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Click To Edit Master Text Styles</a:t>
            </a:r>
            <a:endParaRPr lang="en-US" dirty="0"/>
          </a:p>
        </p:txBody>
      </p:sp>
      <p:sp>
        <p:nvSpPr>
          <p:cNvPr id="17" name="Title 16"/>
          <p:cNvSpPr>
            <a:spLocks noGrp="1"/>
          </p:cNvSpPr>
          <p:nvPr>
            <p:ph type="title" hasCustomPrompt="1"/>
          </p:nvPr>
        </p:nvSpPr>
        <p:spPr bwMode="gray">
          <a:xfrm>
            <a:off x="609600" y="171451"/>
            <a:ext cx="10972800" cy="701731"/>
          </a:xfrm>
          <a:prstGeom prst="rect">
            <a:avLst/>
          </a:prstGeom>
        </p:spPr>
        <p:txBody>
          <a:bodyPr anchor="b" anchorCtr="0"/>
          <a:lstStyle>
            <a:lvl1pPr>
              <a:defRPr/>
            </a:lvl1pPr>
          </a:lstStyle>
          <a:p>
            <a:r>
              <a:rPr lang="en-US" dirty="0" smtClean="0"/>
              <a:t>Click To Edit Master Title Style</a:t>
            </a:r>
            <a:endParaRPr lang="en-US" dirty="0"/>
          </a:p>
        </p:txBody>
      </p:sp>
      <p:sp>
        <p:nvSpPr>
          <p:cNvPr id="23" name="Footer Placeholder 22"/>
          <p:cNvSpPr>
            <a:spLocks noGrp="1"/>
          </p:cNvSpPr>
          <p:nvPr>
            <p:ph type="ftr" sz="quarter" idx="11"/>
          </p:nvPr>
        </p:nvSpPr>
        <p:spPr bwMode="gray"/>
        <p:txBody>
          <a:bodyPr/>
          <a:lstStyle>
            <a:lvl1pPr>
              <a:defRPr>
                <a:solidFill>
                  <a:schemeClr val="bg2">
                    <a:lumMod val="75000"/>
                  </a:schemeClr>
                </a:solidFill>
              </a:defRPr>
            </a:lvl1pPr>
          </a:lstStyle>
          <a:p>
            <a:r>
              <a:rPr lang="en-US" dirty="0" smtClean="0">
                <a:solidFill>
                  <a:srgbClr val="B8C7D6">
                    <a:lumMod val="75000"/>
                  </a:srgbClr>
                </a:solidFill>
              </a:rPr>
              <a:t>© 2014 Teradata</a:t>
            </a:r>
            <a:endParaRPr lang="en-US" dirty="0">
              <a:solidFill>
                <a:srgbClr val="B8C7D6">
                  <a:lumMod val="75000"/>
                </a:srgbClr>
              </a:solidFill>
            </a:endParaRPr>
          </a:p>
        </p:txBody>
      </p:sp>
      <p:sp>
        <p:nvSpPr>
          <p:cNvPr id="9" name="Text Placeholder 15"/>
          <p:cNvSpPr>
            <a:spLocks noGrp="1"/>
          </p:cNvSpPr>
          <p:nvPr>
            <p:ph type="body" sz="quarter" idx="15" hasCustomPrompt="1"/>
          </p:nvPr>
        </p:nvSpPr>
        <p:spPr bwMode="gray">
          <a:xfrm>
            <a:off x="4397326" y="6591605"/>
            <a:ext cx="3397349" cy="141581"/>
          </a:xfrm>
        </p:spPr>
        <p:txBody>
          <a:bodyPr wrap="square">
            <a:noAutofit/>
          </a:bodyPr>
          <a:lstStyle>
            <a:lvl1pPr marL="0" indent="0" algn="ctr" defTabSz="914400" rtl="0" eaLnBrk="1" latinLnBrk="0" hangingPunct="1">
              <a:lnSpc>
                <a:spcPct val="85000"/>
              </a:lnSpc>
              <a:spcBef>
                <a:spcPts val="0"/>
              </a:spcBef>
              <a:spcAft>
                <a:spcPts val="0"/>
              </a:spcAft>
              <a:buFontTx/>
              <a:buNone/>
              <a:defRPr lang="en-US" sz="700" b="1" kern="1200" dirty="0">
                <a:solidFill>
                  <a:schemeClr val="tx2">
                    <a:lumMod val="60000"/>
                    <a:lumOff val="40000"/>
                  </a:schemeClr>
                </a:solidFill>
                <a:latin typeface="+mn-lt"/>
                <a:ea typeface="+mn-ea"/>
                <a:cs typeface="+mn-cs"/>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dirty="0" smtClean="0"/>
              <a:t>#Insert Hashtag</a:t>
            </a:r>
            <a:endParaRPr lang="en-US" dirty="0"/>
          </a:p>
        </p:txBody>
      </p:sp>
    </p:spTree>
    <p:extLst>
      <p:ext uri="{BB962C8B-B14F-4D97-AF65-F5344CB8AC3E}">
        <p14:creationId xmlns:p14="http://schemas.microsoft.com/office/powerpoint/2010/main" val="1679903060"/>
      </p:ext>
    </p:extLst>
  </p:cSld>
  <p:clrMapOvr>
    <a:masterClrMapping/>
  </p:clrMapOvr>
  <p:transition spd="med">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1_标题和内容">
    <p:bg>
      <p:bgRef idx="1001">
        <a:schemeClr val="bg1"/>
      </p:bgRef>
    </p:bg>
    <p:spTree>
      <p:nvGrpSpPr>
        <p:cNvPr id="1" name=""/>
        <p:cNvGrpSpPr/>
        <p:nvPr/>
      </p:nvGrpSpPr>
      <p:grpSpPr>
        <a:xfrm>
          <a:off x="0" y="0"/>
          <a:ext cx="0" cy="0"/>
          <a:chOff x="0" y="0"/>
          <a:chExt cx="0" cy="0"/>
        </a:xfrm>
      </p:grpSpPr>
      <p:sp>
        <p:nvSpPr>
          <p:cNvPr id="5" name="Line 9"/>
          <p:cNvSpPr>
            <a:spLocks noChangeShapeType="1"/>
          </p:cNvSpPr>
          <p:nvPr userDrawn="1"/>
        </p:nvSpPr>
        <p:spPr bwMode="auto">
          <a:xfrm>
            <a:off x="346660" y="697807"/>
            <a:ext cx="11520001" cy="0"/>
          </a:xfrm>
          <a:prstGeom prst="line">
            <a:avLst/>
          </a:prstGeom>
          <a:noFill/>
          <a:ln w="63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34" tIns="45718" rIns="91434" bIns="45718" anchor="ctr">
            <a:spAutoFit/>
          </a:bodyPr>
          <a:lstStyle/>
          <a:p>
            <a:endParaRPr lang="zh-CN" altLang="en-US"/>
          </a:p>
        </p:txBody>
      </p:sp>
      <p:sp>
        <p:nvSpPr>
          <p:cNvPr id="6" name="Line 44"/>
          <p:cNvSpPr>
            <a:spLocks noChangeShapeType="1"/>
          </p:cNvSpPr>
          <p:nvPr userDrawn="1"/>
        </p:nvSpPr>
        <p:spPr bwMode="auto">
          <a:xfrm>
            <a:off x="346656" y="6666757"/>
            <a:ext cx="11520000" cy="0"/>
          </a:xfrm>
          <a:prstGeom prst="line">
            <a:avLst/>
          </a:prstGeom>
          <a:noFill/>
          <a:ln w="63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34" tIns="45718" rIns="91434" bIns="45718" anchor="ctr">
            <a:spAutoFit/>
          </a:bodyPr>
          <a:lstStyle/>
          <a:p>
            <a:endParaRPr lang="zh-CN" altLang="en-US"/>
          </a:p>
        </p:txBody>
      </p:sp>
      <p:sp>
        <p:nvSpPr>
          <p:cNvPr id="2" name="标题 1"/>
          <p:cNvSpPr>
            <a:spLocks noGrp="1"/>
          </p:cNvSpPr>
          <p:nvPr>
            <p:ph type="title"/>
          </p:nvPr>
        </p:nvSpPr>
        <p:spPr>
          <a:xfrm>
            <a:off x="346656" y="5"/>
            <a:ext cx="11515144" cy="697807"/>
          </a:xfrm>
        </p:spPr>
        <p:txBody>
          <a:bodyPr>
            <a:normAutofit/>
          </a:bodyPr>
          <a:lstStyle>
            <a:lvl1pPr>
              <a:defRPr sz="2800" b="1">
                <a:solidFill>
                  <a:schemeClr val="tx1"/>
                </a:solidFill>
              </a:defRPr>
            </a:lvl1pPr>
          </a:lstStyle>
          <a:p>
            <a:r>
              <a:rPr lang="zh-CN" altLang="en-US" dirty="0"/>
              <a:t>单击此处编辑母版标题样式</a:t>
            </a:r>
          </a:p>
        </p:txBody>
      </p:sp>
      <p:sp>
        <p:nvSpPr>
          <p:cNvPr id="10" name="灯片编号占位符 9"/>
          <p:cNvSpPr>
            <a:spLocks noGrp="1"/>
          </p:cNvSpPr>
          <p:nvPr>
            <p:ph type="sldNum" sz="quarter" idx="12"/>
          </p:nvPr>
        </p:nvSpPr>
        <p:spPr>
          <a:xfrm>
            <a:off x="11480800" y="6301632"/>
            <a:ext cx="381000" cy="365125"/>
          </a:xfrm>
        </p:spPr>
        <p:txBody>
          <a:bodyPr/>
          <a:lstStyle/>
          <a:p>
            <a:fld id="{4BED5876-44C1-4D6A-B45D-C22B6438CF66}" type="slidenum">
              <a:rPr lang="zh-CN" altLang="en-US" smtClean="0"/>
              <a:t>‹#›</a:t>
            </a:fld>
            <a:endParaRPr lang="zh-CN" altLang="en-US"/>
          </a:p>
        </p:txBody>
      </p:sp>
    </p:spTree>
    <p:extLst>
      <p:ext uri="{BB962C8B-B14F-4D97-AF65-F5344CB8AC3E}">
        <p14:creationId xmlns:p14="http://schemas.microsoft.com/office/powerpoint/2010/main" val="2327519644"/>
      </p:ext>
    </p:extLst>
  </p:cSld>
  <p:clrMapOvr>
    <a:overrideClrMapping bg1="lt1" tx1="dk1" bg2="lt2" tx2="dk2" accent1="accent1" accent2="accent2" accent3="accent3" accent4="accent4" accent5="accent5" accent6="accent6" hlink="hlink" folHlink="folHlink"/>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2_Agenda/Table Contents">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6400800" y="1621537"/>
            <a:ext cx="5181600" cy="4466369"/>
          </a:xfrm>
        </p:spPr>
        <p:txBody>
          <a:bodyPr>
            <a:normAutofit/>
          </a:bodyPr>
          <a:lstStyle>
            <a:lvl1pPr>
              <a:defRPr sz="2400">
                <a:solidFill>
                  <a:schemeClr val="tx1"/>
                </a:solidFill>
              </a:defRPr>
            </a:lvl1pPr>
            <a:lvl2pPr marL="687900" indent="-306910">
              <a:spcBef>
                <a:spcPts val="267"/>
              </a:spcBef>
              <a:defRPr sz="2100">
                <a:solidFill>
                  <a:schemeClr val="tx1"/>
                </a:solidFill>
              </a:defRPr>
            </a:lvl2pPr>
            <a:lvl3pPr marL="916494" indent="-228594">
              <a:spcBef>
                <a:spcPts val="267"/>
              </a:spcBef>
              <a:defRPr sz="1900">
                <a:solidFill>
                  <a:schemeClr val="tx1"/>
                </a:solidFill>
              </a:defRPr>
            </a:lvl3pPr>
            <a:lvl4pPr>
              <a:spcBef>
                <a:spcPts val="800"/>
              </a:spcBef>
              <a:spcAft>
                <a:spcPts val="267"/>
              </a:spcAft>
              <a:defRPr sz="2400">
                <a:solidFill>
                  <a:schemeClr val="tx1"/>
                </a:solidFill>
              </a:defRPr>
            </a:lvl4pPr>
            <a:lvl5pPr>
              <a:spcBef>
                <a:spcPts val="800"/>
              </a:spcBef>
              <a:spcAft>
                <a:spcPts val="267"/>
              </a:spcAft>
              <a:defRPr sz="2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 name="Title 16"/>
          <p:cNvSpPr>
            <a:spLocks noGrp="1"/>
          </p:cNvSpPr>
          <p:nvPr>
            <p:ph type="title" hasCustomPrompt="1"/>
          </p:nvPr>
        </p:nvSpPr>
        <p:spPr bwMode="gray">
          <a:xfrm>
            <a:off x="6400800" y="351180"/>
            <a:ext cx="5181600" cy="938784"/>
          </a:xfrm>
          <a:prstGeom prst="rect">
            <a:avLst/>
          </a:prstGeom>
        </p:spPr>
        <p:txBody>
          <a:bodyPr/>
          <a:lstStyle>
            <a:lvl1pPr>
              <a:lnSpc>
                <a:spcPct val="90000"/>
              </a:lnSpc>
              <a:defRPr/>
            </a:lvl1pPr>
          </a:lstStyle>
          <a:p>
            <a:r>
              <a:rPr lang="en-US" dirty="0" smtClean="0"/>
              <a:t>Click To Edit Master </a:t>
            </a:r>
            <a:br>
              <a:rPr lang="en-US" dirty="0" smtClean="0"/>
            </a:br>
            <a:r>
              <a:rPr lang="en-US" dirty="0" smtClean="0"/>
              <a:t>Title Style</a:t>
            </a:r>
            <a:endParaRPr lang="en-US" dirty="0"/>
          </a:p>
        </p:txBody>
      </p:sp>
      <p:sp>
        <p:nvSpPr>
          <p:cNvPr id="6" name="Rectangle 5"/>
          <p:cNvSpPr/>
          <p:nvPr userDrawn="1"/>
        </p:nvSpPr>
        <p:spPr>
          <a:xfrm>
            <a:off x="132080" y="6477450"/>
            <a:ext cx="314960" cy="236220"/>
          </a:xfrm>
          <a:prstGeom prst="rect">
            <a:avLst/>
          </a:prstGeom>
          <a:solidFill>
            <a:schemeClr val="bg1"/>
          </a:solidFill>
          <a:ln w="9525">
            <a:noFill/>
            <a:miter lim="800000"/>
            <a:headEnd/>
            <a:tailEnd/>
          </a:ln>
          <a:effectLst/>
        </p:spPr>
        <p:txBody>
          <a:bodyPr wrap="square" lIns="121917" tIns="121917" rIns="121917" bIns="121917" rtlCol="0" anchor="t">
            <a:prstTxWarp prst="textNoShape">
              <a:avLst/>
            </a:prstTxWarp>
            <a:noAutofit/>
          </a:bodyPr>
          <a:lstStyle/>
          <a:p>
            <a:pPr algn="ctr"/>
            <a:endParaRPr lang="en-US" kern="0" dirty="0" err="1" smtClean="0">
              <a:solidFill>
                <a:prstClr val="white"/>
              </a:solidFill>
            </a:endParaRPr>
          </a:p>
        </p:txBody>
      </p:sp>
      <p:sp>
        <p:nvSpPr>
          <p:cNvPr id="5" name="Picture Placeholder 4"/>
          <p:cNvSpPr>
            <a:spLocks noGrp="1"/>
          </p:cNvSpPr>
          <p:nvPr>
            <p:ph type="pic" sz="quarter" idx="13"/>
          </p:nvPr>
        </p:nvSpPr>
        <p:spPr>
          <a:xfrm>
            <a:off x="0" y="0"/>
            <a:ext cx="5791200" cy="6858000"/>
          </a:xfrm>
          <a:noFill/>
        </p:spPr>
        <p:txBody>
          <a:bodyPr anchor="t">
            <a:normAutofit/>
          </a:bodyPr>
          <a:lstStyle>
            <a:lvl1pPr marL="0" indent="0" algn="ctr">
              <a:buFontTx/>
              <a:buNone/>
              <a:defRPr sz="1600"/>
            </a:lvl1pPr>
          </a:lstStyle>
          <a:p>
            <a:endParaRPr lang="en-US" dirty="0"/>
          </a:p>
        </p:txBody>
      </p:sp>
    </p:spTree>
    <p:extLst>
      <p:ext uri="{BB962C8B-B14F-4D97-AF65-F5344CB8AC3E}">
        <p14:creationId xmlns:p14="http://schemas.microsoft.com/office/powerpoint/2010/main" val="4160400661"/>
      </p:ext>
    </p:extLst>
  </p:cSld>
  <p:clrMapOvr>
    <a:masterClrMapping/>
  </p:clrMapOvr>
  <mc:AlternateContent xmlns:mc="http://schemas.openxmlformats.org/markup-compatibility/2006" xmlns:p14="http://schemas.microsoft.com/office/powerpoint/2010/main">
    <mc:Choice Requires="p14">
      <p:transition spd="slow" p14:dur="1500">
        <p:fade/>
      </p:transition>
    </mc:Choice>
    <mc:Fallback xmlns="">
      <p:transition spd="slow">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itle" preserve="1">
  <p:cSld name="Alternate Title Slide">
    <p:spTree>
      <p:nvGrpSpPr>
        <p:cNvPr id="1" name=""/>
        <p:cNvGrpSpPr/>
        <p:nvPr/>
      </p:nvGrpSpPr>
      <p:grpSpPr>
        <a:xfrm>
          <a:off x="0" y="0"/>
          <a:ext cx="0" cy="0"/>
          <a:chOff x="0" y="0"/>
          <a:chExt cx="0" cy="0"/>
        </a:xfrm>
      </p:grpSpPr>
      <p:grpSp>
        <p:nvGrpSpPr>
          <p:cNvPr id="21" name="Group 20"/>
          <p:cNvGrpSpPr/>
          <p:nvPr userDrawn="1"/>
        </p:nvGrpSpPr>
        <p:grpSpPr>
          <a:xfrm>
            <a:off x="330217" y="306391"/>
            <a:ext cx="11082865" cy="6043612"/>
            <a:chOff x="247651" y="306388"/>
            <a:chExt cx="8312149" cy="6043612"/>
          </a:xfrm>
        </p:grpSpPr>
        <p:sp>
          <p:nvSpPr>
            <p:cNvPr id="22" name="Rectangle 21"/>
            <p:cNvSpPr/>
            <p:nvPr/>
          </p:nvSpPr>
          <p:spPr>
            <a:xfrm>
              <a:off x="528638" y="860425"/>
              <a:ext cx="8031162" cy="5489575"/>
            </a:xfrm>
            <a:prstGeom prst="rect">
              <a:avLst/>
            </a:prstGeom>
            <a:gradFill flip="none" rotWithShape="1">
              <a:gsLst>
                <a:gs pos="0">
                  <a:srgbClr val="0C1627"/>
                </a:gs>
                <a:gs pos="100000">
                  <a:schemeClr val="tx2"/>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fontAlgn="base" hangingPunct="0">
                <a:spcBef>
                  <a:spcPct val="0"/>
                </a:spcBef>
                <a:spcAft>
                  <a:spcPct val="0"/>
                </a:spcAft>
                <a:defRPr/>
              </a:pPr>
              <a:endParaRPr lang="en-US" sz="2300" dirty="0">
                <a:solidFill>
                  <a:prstClr val="white"/>
                </a:solidFill>
              </a:endParaRPr>
            </a:p>
          </p:txBody>
        </p:sp>
        <p:sp>
          <p:nvSpPr>
            <p:cNvPr id="23" name="Rectangle 22"/>
            <p:cNvSpPr/>
            <p:nvPr/>
          </p:nvSpPr>
          <p:spPr>
            <a:xfrm>
              <a:off x="247651" y="306388"/>
              <a:ext cx="3206750" cy="921279"/>
            </a:xfrm>
            <a:prstGeom prst="rect">
              <a:avLst/>
            </a:prstGeom>
            <a:solidFill>
              <a:srgbClr val="D56D2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fontAlgn="base" hangingPunct="0">
                <a:spcBef>
                  <a:spcPct val="0"/>
                </a:spcBef>
                <a:spcAft>
                  <a:spcPct val="0"/>
                </a:spcAft>
                <a:defRPr/>
              </a:pPr>
              <a:endParaRPr lang="en-US" sz="2300" dirty="0">
                <a:solidFill>
                  <a:prstClr val="white"/>
                </a:solidFill>
              </a:endParaRPr>
            </a:p>
          </p:txBody>
        </p:sp>
      </p:grpSp>
      <p:pic>
        <p:nvPicPr>
          <p:cNvPr id="24" name="Picture 23" descr="td_logo_white.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43393" y="589666"/>
            <a:ext cx="2246489" cy="376345"/>
          </a:xfrm>
          <a:prstGeom prst="rect">
            <a:avLst/>
          </a:prstGeom>
        </p:spPr>
      </p:pic>
      <p:sp>
        <p:nvSpPr>
          <p:cNvPr id="4099" name="Rectangle 3"/>
          <p:cNvSpPr>
            <a:spLocks noGrp="1" noChangeArrowheads="1"/>
          </p:cNvSpPr>
          <p:nvPr>
            <p:ph type="subTitle" idx="1"/>
          </p:nvPr>
        </p:nvSpPr>
        <p:spPr bwMode="white">
          <a:xfrm>
            <a:off x="1341120" y="3557016"/>
            <a:ext cx="8570976" cy="2139696"/>
          </a:xfrm>
        </p:spPr>
        <p:txBody>
          <a:bodyPr/>
          <a:lstStyle>
            <a:lvl1pPr marL="0" indent="0">
              <a:lnSpc>
                <a:spcPct val="90000"/>
              </a:lnSpc>
              <a:spcBef>
                <a:spcPct val="30000"/>
              </a:spcBef>
              <a:buFontTx/>
              <a:buNone/>
              <a:defRPr sz="1900">
                <a:solidFill>
                  <a:srgbClr val="FFFFFF"/>
                </a:solidFill>
              </a:defRPr>
            </a:lvl1pPr>
          </a:lstStyle>
          <a:p>
            <a:r>
              <a:rPr lang="zh-CN" altLang="en-US" smtClean="0"/>
              <a:t>单击此处编辑母版副标题样式</a:t>
            </a:r>
            <a:endParaRPr lang="en-US" dirty="0"/>
          </a:p>
        </p:txBody>
      </p:sp>
      <p:sp>
        <p:nvSpPr>
          <p:cNvPr id="4102" name="Rectangle 6"/>
          <p:cNvSpPr>
            <a:spLocks noGrp="1" noChangeArrowheads="1"/>
          </p:cNvSpPr>
          <p:nvPr>
            <p:ph type="ctrTitle"/>
          </p:nvPr>
        </p:nvSpPr>
        <p:spPr bwMode="white">
          <a:xfrm>
            <a:off x="1341120" y="1920240"/>
            <a:ext cx="8570976" cy="1517904"/>
          </a:xfrm>
        </p:spPr>
        <p:txBody>
          <a:bodyPr tIns="45718" bIns="45718" anchor="b"/>
          <a:lstStyle>
            <a:lvl1pPr>
              <a:lnSpc>
                <a:spcPct val="90000"/>
              </a:lnSpc>
              <a:defRPr cap="all">
                <a:solidFill>
                  <a:srgbClr val="FFFFFF"/>
                </a:solidFill>
              </a:defRPr>
            </a:lvl1pPr>
          </a:lstStyle>
          <a:p>
            <a:r>
              <a:rPr lang="zh-CN" altLang="en-US" smtClean="0"/>
              <a:t>单击此处编辑母版标题样式</a:t>
            </a:r>
            <a:endParaRPr lang="en-US" dirty="0"/>
          </a:p>
        </p:txBody>
      </p:sp>
    </p:spTree>
    <p:extLst>
      <p:ext uri="{BB962C8B-B14F-4D97-AF65-F5344CB8AC3E}">
        <p14:creationId xmlns:p14="http://schemas.microsoft.com/office/powerpoint/2010/main" val="2871062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Agenda/Table Contents">
    <p:spTree>
      <p:nvGrpSpPr>
        <p:cNvPr id="1" name=""/>
        <p:cNvGrpSpPr/>
        <p:nvPr/>
      </p:nvGrpSpPr>
      <p:grpSpPr>
        <a:xfrm>
          <a:off x="0" y="0"/>
          <a:ext cx="0" cy="0"/>
          <a:chOff x="0" y="0"/>
          <a:chExt cx="0" cy="0"/>
        </a:xfrm>
      </p:grpSpPr>
      <p:sp>
        <p:nvSpPr>
          <p:cNvPr id="13" name="Rectangle 12"/>
          <p:cNvSpPr/>
          <p:nvPr userDrawn="1"/>
        </p:nvSpPr>
        <p:spPr>
          <a:xfrm>
            <a:off x="17" y="225931"/>
            <a:ext cx="12191999" cy="876300"/>
          </a:xfrm>
          <a:prstGeom prst="rect">
            <a:avLst/>
          </a:prstGeom>
          <a:gradFill flip="none" rotWithShape="1">
            <a:gsLst>
              <a:gs pos="0">
                <a:srgbClr val="0C1627"/>
              </a:gs>
              <a:gs pos="100000">
                <a:schemeClr val="tx2"/>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eaLnBrk="0" fontAlgn="base" hangingPunct="0">
              <a:spcBef>
                <a:spcPct val="0"/>
              </a:spcBef>
              <a:spcAft>
                <a:spcPct val="0"/>
              </a:spcAft>
              <a:defRPr/>
            </a:pPr>
            <a:endParaRPr lang="en-US" sz="2300" dirty="0">
              <a:solidFill>
                <a:prstClr val="white"/>
              </a:solidFill>
            </a:endParaRPr>
          </a:p>
        </p:txBody>
      </p:sp>
      <p:sp>
        <p:nvSpPr>
          <p:cNvPr id="4099" name="Rectangle 3"/>
          <p:cNvSpPr>
            <a:spLocks noGrp="1" noChangeArrowheads="1"/>
          </p:cNvSpPr>
          <p:nvPr>
            <p:ph type="subTitle" idx="1" hasCustomPrompt="1"/>
          </p:nvPr>
        </p:nvSpPr>
        <p:spPr>
          <a:xfrm>
            <a:off x="621792" y="1591059"/>
            <a:ext cx="10960608" cy="4550983"/>
          </a:xfrm>
        </p:spPr>
        <p:txBody>
          <a:bodyPr/>
          <a:lstStyle>
            <a:lvl1pPr marL="171438" indent="-171438">
              <a:spcBef>
                <a:spcPts val="900"/>
              </a:spcBef>
              <a:buFont typeface="Arial"/>
              <a:buChar char="•"/>
              <a:defRPr sz="2000">
                <a:solidFill>
                  <a:schemeClr val="tx1"/>
                </a:solidFill>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dirty="0" smtClean="0"/>
              <a:t>[Agenda Items]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Box 8"/>
          <p:cNvSpPr txBox="1"/>
          <p:nvPr userDrawn="1"/>
        </p:nvSpPr>
        <p:spPr bwMode="gray">
          <a:xfrm>
            <a:off x="609600" y="6434095"/>
            <a:ext cx="609600"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A61B675C-BD8F-3940-9C20-B51557C84077}" type="slidenum">
              <a:rPr lang="en-US" sz="800" smtClean="0">
                <a:solidFill>
                  <a:srgbClr val="8B8B89"/>
                </a:solidFill>
              </a:rPr>
              <a:pPr eaLnBrk="0" fontAlgn="base" hangingPunct="0">
                <a:spcBef>
                  <a:spcPct val="0"/>
                </a:spcBef>
                <a:spcAft>
                  <a:spcPct val="0"/>
                </a:spcAft>
              </a:pPr>
              <a:t>‹#›</a:t>
            </a:fld>
            <a:endParaRPr lang="en-US" sz="800" dirty="0">
              <a:solidFill>
                <a:srgbClr val="8B8B89"/>
              </a:solidFill>
            </a:endParaRPr>
          </a:p>
        </p:txBody>
      </p:sp>
      <p:sp>
        <p:nvSpPr>
          <p:cNvPr id="10" name="TextBox 9"/>
          <p:cNvSpPr txBox="1"/>
          <p:nvPr userDrawn="1"/>
        </p:nvSpPr>
        <p:spPr bwMode="gray">
          <a:xfrm>
            <a:off x="1414117" y="6434095"/>
            <a:ext cx="2040283"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997DFBCB-A2D1-AC44-AB53-4088AD646959}" type="datetime1">
              <a:rPr lang="en-US" sz="800" smtClean="0">
                <a:solidFill>
                  <a:srgbClr val="3C3C3B">
                    <a:lumMod val="60000"/>
                    <a:lumOff val="40000"/>
                  </a:srgbClr>
                </a:solidFill>
              </a:rPr>
              <a:pPr eaLnBrk="0" fontAlgn="base" hangingPunct="0">
                <a:spcBef>
                  <a:spcPct val="0"/>
                </a:spcBef>
                <a:spcAft>
                  <a:spcPct val="0"/>
                </a:spcAft>
              </a:pPr>
              <a:t>3/17/2017</a:t>
            </a:fld>
            <a:endParaRPr lang="en-US" sz="800" dirty="0">
              <a:solidFill>
                <a:srgbClr val="3C3C3B">
                  <a:lumMod val="60000"/>
                  <a:lumOff val="40000"/>
                </a:srgbClr>
              </a:solidFill>
            </a:endParaRPr>
          </a:p>
        </p:txBody>
      </p:sp>
      <p:sp>
        <p:nvSpPr>
          <p:cNvPr id="11" name="TextBox 10"/>
          <p:cNvSpPr txBox="1"/>
          <p:nvPr userDrawn="1"/>
        </p:nvSpPr>
        <p:spPr bwMode="gray">
          <a:xfrm>
            <a:off x="3552677" y="6434095"/>
            <a:ext cx="5083337" cy="215444"/>
          </a:xfrm>
          <a:prstGeom prst="rect">
            <a:avLst/>
          </a:prstGeom>
          <a:noFill/>
        </p:spPr>
        <p:txBody>
          <a:bodyPr wrap="square" lIns="91434" tIns="45718" rIns="91434" bIns="45718" rtlCol="0" anchor="ctr">
            <a:spAutoFit/>
          </a:bodyPr>
          <a:lstStyle/>
          <a:p>
            <a:pPr algn="ctr" eaLnBrk="0" fontAlgn="base" hangingPunct="0">
              <a:spcBef>
                <a:spcPct val="0"/>
              </a:spcBef>
              <a:spcAft>
                <a:spcPct val="0"/>
              </a:spcAft>
            </a:pPr>
            <a:r>
              <a:rPr lang="en-US" sz="800" dirty="0" smtClean="0">
                <a:solidFill>
                  <a:srgbClr val="8B8B89"/>
                </a:solidFill>
              </a:rPr>
              <a:t>Teradata Confidential</a:t>
            </a:r>
            <a:endParaRPr lang="en-US" sz="800" dirty="0">
              <a:solidFill>
                <a:srgbClr val="8B8B89"/>
              </a:solidFill>
            </a:endParaRPr>
          </a:p>
        </p:txBody>
      </p:sp>
      <p:pic>
        <p:nvPicPr>
          <p:cNvPr id="12" name="Picture 11" descr="teradata_logoeps.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black">
          <a:xfrm>
            <a:off x="10035836" y="6396602"/>
            <a:ext cx="1557865" cy="260983"/>
          </a:xfrm>
          <a:prstGeom prst="rect">
            <a:avLst/>
          </a:prstGeom>
        </p:spPr>
      </p:pic>
      <p:sp>
        <p:nvSpPr>
          <p:cNvPr id="14" name="Rectangle 6"/>
          <p:cNvSpPr>
            <a:spLocks noGrp="1" noChangeArrowheads="1"/>
          </p:cNvSpPr>
          <p:nvPr>
            <p:ph type="ctrTitle" hasCustomPrompt="1"/>
          </p:nvPr>
        </p:nvSpPr>
        <p:spPr bwMode="white">
          <a:xfrm>
            <a:off x="615966" y="479415"/>
            <a:ext cx="10966449" cy="369332"/>
          </a:xfrm>
          <a:noFill/>
        </p:spPr>
        <p:txBody>
          <a:bodyPr wrap="square" anchor="ctr" anchorCtr="0">
            <a:spAutoFit/>
          </a:bodyPr>
          <a:lstStyle>
            <a:lvl1pPr>
              <a:defRPr sz="2400" cap="all">
                <a:solidFill>
                  <a:schemeClr val="bg1"/>
                </a:solidFill>
              </a:defRPr>
            </a:lvl1pPr>
          </a:lstStyle>
          <a:p>
            <a:r>
              <a:rPr lang="en-US" dirty="0" smtClean="0"/>
              <a:t>Agenda/title</a:t>
            </a:r>
            <a:endParaRPr lang="en-US" dirty="0"/>
          </a:p>
        </p:txBody>
      </p:sp>
    </p:spTree>
    <p:extLst>
      <p:ext uri="{BB962C8B-B14F-4D97-AF65-F5344CB8AC3E}">
        <p14:creationId xmlns:p14="http://schemas.microsoft.com/office/powerpoint/2010/main" val="19320196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18" Type="http://schemas.openxmlformats.org/officeDocument/2006/relationships/slideLayout" Target="../slideLayouts/slideLayout25.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slideLayout" Target="../slideLayouts/slideLayout24.xml"/><Relationship Id="rId2" Type="http://schemas.openxmlformats.org/officeDocument/2006/relationships/slideLayout" Target="../slideLayouts/slideLayout9.xml"/><Relationship Id="rId16" Type="http://schemas.openxmlformats.org/officeDocument/2006/relationships/slideLayout" Target="../slideLayouts/slideLayout23.xml"/><Relationship Id="rId20" Type="http://schemas.openxmlformats.org/officeDocument/2006/relationships/image" Target="../media/image4.emf"/><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10" Type="http://schemas.openxmlformats.org/officeDocument/2006/relationships/slideLayout" Target="../slideLayouts/slideLayout17.xml"/><Relationship Id="rId19" Type="http://schemas.openxmlformats.org/officeDocument/2006/relationships/theme" Target="../theme/theme2.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image" Target="../media/image4.emf"/><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theme" Target="../theme/theme3.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18" Type="http://schemas.openxmlformats.org/officeDocument/2006/relationships/slideLayout" Target="../slideLayouts/slideLayout59.xml"/><Relationship Id="rId26" Type="http://schemas.openxmlformats.org/officeDocument/2006/relationships/slideLayout" Target="../slideLayouts/slideLayout67.xml"/><Relationship Id="rId3" Type="http://schemas.openxmlformats.org/officeDocument/2006/relationships/slideLayout" Target="../slideLayouts/slideLayout44.xml"/><Relationship Id="rId21" Type="http://schemas.openxmlformats.org/officeDocument/2006/relationships/slideLayout" Target="../slideLayouts/slideLayout62.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17" Type="http://schemas.openxmlformats.org/officeDocument/2006/relationships/slideLayout" Target="../slideLayouts/slideLayout58.xml"/><Relationship Id="rId25" Type="http://schemas.openxmlformats.org/officeDocument/2006/relationships/slideLayout" Target="../slideLayouts/slideLayout66.xml"/><Relationship Id="rId33" Type="http://schemas.openxmlformats.org/officeDocument/2006/relationships/theme" Target="../theme/theme4.xml"/><Relationship Id="rId2" Type="http://schemas.openxmlformats.org/officeDocument/2006/relationships/slideLayout" Target="../slideLayouts/slideLayout43.xml"/><Relationship Id="rId16" Type="http://schemas.openxmlformats.org/officeDocument/2006/relationships/slideLayout" Target="../slideLayouts/slideLayout57.xml"/><Relationship Id="rId20" Type="http://schemas.openxmlformats.org/officeDocument/2006/relationships/slideLayout" Target="../slideLayouts/slideLayout61.xml"/><Relationship Id="rId29" Type="http://schemas.openxmlformats.org/officeDocument/2006/relationships/slideLayout" Target="../slideLayouts/slideLayout70.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24" Type="http://schemas.openxmlformats.org/officeDocument/2006/relationships/slideLayout" Target="../slideLayouts/slideLayout65.xml"/><Relationship Id="rId32" Type="http://schemas.openxmlformats.org/officeDocument/2006/relationships/slideLayout" Target="../slideLayouts/slideLayout73.xml"/><Relationship Id="rId5" Type="http://schemas.openxmlformats.org/officeDocument/2006/relationships/slideLayout" Target="../slideLayouts/slideLayout46.xml"/><Relationship Id="rId15" Type="http://schemas.openxmlformats.org/officeDocument/2006/relationships/slideLayout" Target="../slideLayouts/slideLayout56.xml"/><Relationship Id="rId23" Type="http://schemas.openxmlformats.org/officeDocument/2006/relationships/slideLayout" Target="../slideLayouts/slideLayout64.xml"/><Relationship Id="rId28" Type="http://schemas.openxmlformats.org/officeDocument/2006/relationships/slideLayout" Target="../slideLayouts/slideLayout69.xml"/><Relationship Id="rId10" Type="http://schemas.openxmlformats.org/officeDocument/2006/relationships/slideLayout" Target="../slideLayouts/slideLayout51.xml"/><Relationship Id="rId19" Type="http://schemas.openxmlformats.org/officeDocument/2006/relationships/slideLayout" Target="../slideLayouts/slideLayout60.xml"/><Relationship Id="rId31" Type="http://schemas.openxmlformats.org/officeDocument/2006/relationships/slideLayout" Target="../slideLayouts/slideLayout72.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 Id="rId22" Type="http://schemas.openxmlformats.org/officeDocument/2006/relationships/slideLayout" Target="../slideLayouts/slideLayout63.xml"/><Relationship Id="rId27" Type="http://schemas.openxmlformats.org/officeDocument/2006/relationships/slideLayout" Target="../slideLayouts/slideLayout68.xml"/><Relationship Id="rId30"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34" tIns="45718" rIns="91434" bIns="45718"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9"/>
          </a:xfrm>
          <a:prstGeom prst="rect">
            <a:avLst/>
          </a:prstGeom>
        </p:spPr>
        <p:txBody>
          <a:bodyPr vert="horz" lIns="91434" tIns="45718" rIns="91434" bIns="45718"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灯片编号占位符 5"/>
          <p:cNvSpPr>
            <a:spLocks noGrp="1"/>
          </p:cNvSpPr>
          <p:nvPr>
            <p:ph type="sldNum" sz="quarter" idx="4"/>
          </p:nvPr>
        </p:nvSpPr>
        <p:spPr>
          <a:xfrm>
            <a:off x="10946677" y="6356352"/>
            <a:ext cx="407127" cy="365125"/>
          </a:xfrm>
          <a:prstGeom prst="rect">
            <a:avLst/>
          </a:prstGeom>
        </p:spPr>
        <p:txBody>
          <a:bodyPr vert="horz" lIns="91434" tIns="45718" rIns="91434" bIns="45718" rtlCol="0" anchor="ctr"/>
          <a:lstStyle>
            <a:lvl1pPr algn="r">
              <a:defRPr sz="1200">
                <a:solidFill>
                  <a:schemeClr val="tx1">
                    <a:tint val="75000"/>
                  </a:schemeClr>
                </a:solidFill>
              </a:defRPr>
            </a:lvl1pPr>
          </a:lstStyle>
          <a:p>
            <a:fld id="{4BED5876-44C1-4D6A-B45D-C22B6438CF66}" type="slidenum">
              <a:rPr lang="zh-CN" altLang="en-US" smtClean="0"/>
              <a:t>‹#›</a:t>
            </a:fld>
            <a:endParaRPr lang="zh-CN" altLang="en-US"/>
          </a:p>
        </p:txBody>
      </p:sp>
    </p:spTree>
    <p:extLst>
      <p:ext uri="{BB962C8B-B14F-4D97-AF65-F5344CB8AC3E}">
        <p14:creationId xmlns:p14="http://schemas.microsoft.com/office/powerpoint/2010/main" val="47487210"/>
      </p:ext>
    </p:extLst>
  </p:cSld>
  <p:clrMap bg1="lt1" tx1="dk1" bg2="lt2" tx2="dk2" accent1="accent1" accent2="accent2" accent3="accent3" accent4="accent4" accent5="accent5" accent6="accent6" hlink="hlink" folHlink="folHlink"/>
  <p:sldLayoutIdLst>
    <p:sldLayoutId id="2147483650" r:id="rId1"/>
    <p:sldLayoutId id="2147483660" r:id="rId2"/>
    <p:sldLayoutId id="2147483662" r:id="rId3"/>
    <p:sldLayoutId id="2147483654" r:id="rId4"/>
    <p:sldLayoutId id="2147483658" r:id="rId5"/>
    <p:sldLayoutId id="2147483656" r:id="rId6"/>
    <p:sldLayoutId id="2147483659" r:id="rId7"/>
  </p:sldLayoutIdLst>
  <p:txStyles>
    <p:titleStyle>
      <a:lvl1pPr algn="l" defTabSz="914332"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84" indent="-228584" algn="l" defTabSz="914332"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50" indent="-228584" algn="l" defTabSz="914332"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14" indent="-228584" algn="l" defTabSz="914332"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080" indent="-228584" algn="l" defTabSz="9143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4pPr>
      <a:lvl5pPr marL="2057247" indent="-228584" algn="l" defTabSz="9143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5pPr>
      <a:lvl6pPr marL="2514412" indent="-228584" algn="l" defTabSz="9143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6pPr>
      <a:lvl7pPr marL="2971578" indent="-228584" algn="l" defTabSz="9143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7pPr>
      <a:lvl8pPr marL="3428744" indent="-228584" algn="l" defTabSz="9143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8pPr>
      <a:lvl9pPr marL="3885910" indent="-228584" algn="l" defTabSz="9143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9pPr>
    </p:bodyStyle>
    <p:otherStyle>
      <a:defPPr>
        <a:defRPr lang="zh-CN"/>
      </a:defPPr>
      <a:lvl1pPr marL="0" algn="l" defTabSz="914332" rtl="0" eaLnBrk="1" latinLnBrk="0" hangingPunct="1">
        <a:defRPr sz="1900" kern="1200">
          <a:solidFill>
            <a:schemeClr val="tx1"/>
          </a:solidFill>
          <a:latin typeface="+mn-lt"/>
          <a:ea typeface="+mn-ea"/>
          <a:cs typeface="+mn-cs"/>
        </a:defRPr>
      </a:lvl1pPr>
      <a:lvl2pPr marL="457167" algn="l" defTabSz="914332" rtl="0" eaLnBrk="1" latinLnBrk="0" hangingPunct="1">
        <a:defRPr sz="1900" kern="1200">
          <a:solidFill>
            <a:schemeClr val="tx1"/>
          </a:solidFill>
          <a:latin typeface="+mn-lt"/>
          <a:ea typeface="+mn-ea"/>
          <a:cs typeface="+mn-cs"/>
        </a:defRPr>
      </a:lvl2pPr>
      <a:lvl3pPr marL="914332" algn="l" defTabSz="914332" rtl="0" eaLnBrk="1" latinLnBrk="0" hangingPunct="1">
        <a:defRPr sz="1900" kern="1200">
          <a:solidFill>
            <a:schemeClr val="tx1"/>
          </a:solidFill>
          <a:latin typeface="+mn-lt"/>
          <a:ea typeface="+mn-ea"/>
          <a:cs typeface="+mn-cs"/>
        </a:defRPr>
      </a:lvl3pPr>
      <a:lvl4pPr marL="1371498" algn="l" defTabSz="914332" rtl="0" eaLnBrk="1" latinLnBrk="0" hangingPunct="1">
        <a:defRPr sz="1900" kern="1200">
          <a:solidFill>
            <a:schemeClr val="tx1"/>
          </a:solidFill>
          <a:latin typeface="+mn-lt"/>
          <a:ea typeface="+mn-ea"/>
          <a:cs typeface="+mn-cs"/>
        </a:defRPr>
      </a:lvl4pPr>
      <a:lvl5pPr marL="1828664" algn="l" defTabSz="914332" rtl="0" eaLnBrk="1" latinLnBrk="0" hangingPunct="1">
        <a:defRPr sz="1900" kern="1200">
          <a:solidFill>
            <a:schemeClr val="tx1"/>
          </a:solidFill>
          <a:latin typeface="+mn-lt"/>
          <a:ea typeface="+mn-ea"/>
          <a:cs typeface="+mn-cs"/>
        </a:defRPr>
      </a:lvl5pPr>
      <a:lvl6pPr marL="2285830" algn="l" defTabSz="914332" rtl="0" eaLnBrk="1" latinLnBrk="0" hangingPunct="1">
        <a:defRPr sz="1900" kern="1200">
          <a:solidFill>
            <a:schemeClr val="tx1"/>
          </a:solidFill>
          <a:latin typeface="+mn-lt"/>
          <a:ea typeface="+mn-ea"/>
          <a:cs typeface="+mn-cs"/>
        </a:defRPr>
      </a:lvl6pPr>
      <a:lvl7pPr marL="2742994" algn="l" defTabSz="914332" rtl="0" eaLnBrk="1" latinLnBrk="0" hangingPunct="1">
        <a:defRPr sz="1900" kern="1200">
          <a:solidFill>
            <a:schemeClr val="tx1"/>
          </a:solidFill>
          <a:latin typeface="+mn-lt"/>
          <a:ea typeface="+mn-ea"/>
          <a:cs typeface="+mn-cs"/>
        </a:defRPr>
      </a:lvl7pPr>
      <a:lvl8pPr marL="3200160" algn="l" defTabSz="914332" rtl="0" eaLnBrk="1" latinLnBrk="0" hangingPunct="1">
        <a:defRPr sz="1900" kern="1200">
          <a:solidFill>
            <a:schemeClr val="tx1"/>
          </a:solidFill>
          <a:latin typeface="+mn-lt"/>
          <a:ea typeface="+mn-ea"/>
          <a:cs typeface="+mn-cs"/>
        </a:defRPr>
      </a:lvl8pPr>
      <a:lvl9pPr marL="3657327" algn="l" defTabSz="914332" rtl="0" eaLnBrk="1" latinLnBrk="0" hangingPunct="1">
        <a:defRPr sz="1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5" name="Rectangle 3"/>
          <p:cNvSpPr>
            <a:spLocks noGrp="1" noChangeArrowheads="1"/>
          </p:cNvSpPr>
          <p:nvPr>
            <p:ph type="title"/>
          </p:nvPr>
        </p:nvSpPr>
        <p:spPr bwMode="auto">
          <a:xfrm>
            <a:off x="609600" y="397933"/>
            <a:ext cx="10972800" cy="516467"/>
          </a:xfrm>
          <a:prstGeom prst="rect">
            <a:avLst/>
          </a:prstGeom>
          <a:noFill/>
          <a:ln w="9525">
            <a:noFill/>
            <a:miter lim="800000"/>
            <a:headEnd/>
            <a:tailEnd/>
          </a:ln>
          <a:effectLst/>
        </p:spPr>
        <p:txBody>
          <a:bodyPr vert="horz" wrap="square" lIns="91434" tIns="0" rIns="91434" bIns="0" numCol="1" anchor="t" anchorCtr="0" compatLnSpc="1">
            <a:prstTxWarp prst="textNoShape">
              <a:avLst/>
            </a:prstTxWarp>
          </a:bodyPr>
          <a:lstStyle/>
          <a:p>
            <a:pPr lvl="0"/>
            <a:r>
              <a:rPr lang="zh-CN" altLang="en-US" smtClean="0"/>
              <a:t>单击此处编辑母版标题样式</a:t>
            </a:r>
            <a:endParaRPr lang="en-US" dirty="0"/>
          </a:p>
        </p:txBody>
      </p:sp>
      <p:sp>
        <p:nvSpPr>
          <p:cNvPr id="3076" name="Rectangle 4"/>
          <p:cNvSpPr>
            <a:spLocks noGrp="1" noChangeArrowheads="1"/>
          </p:cNvSpPr>
          <p:nvPr>
            <p:ph type="body" idx="1"/>
          </p:nvPr>
        </p:nvSpPr>
        <p:spPr bwMode="auto">
          <a:xfrm>
            <a:off x="609600" y="1143000"/>
            <a:ext cx="10972800" cy="4999039"/>
          </a:xfrm>
          <a:prstGeom prst="rect">
            <a:avLst/>
          </a:prstGeom>
          <a:noFill/>
          <a:ln w="9525">
            <a:noFill/>
            <a:miter lim="800000"/>
            <a:headEnd/>
            <a:tailEnd/>
          </a:ln>
          <a:effectLst/>
        </p:spPr>
        <p:txBody>
          <a:bodyPr vert="horz" wrap="square" lIns="91434" tIns="45718" rIns="91434" bIns="45718"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16" name="TextBox 15"/>
          <p:cNvSpPr txBox="1"/>
          <p:nvPr/>
        </p:nvSpPr>
        <p:spPr>
          <a:xfrm>
            <a:off x="609600" y="6434095"/>
            <a:ext cx="609600"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A61B675C-BD8F-3940-9C20-B51557C84077}" type="slidenum">
              <a:rPr lang="en-US" sz="800" smtClean="0">
                <a:solidFill>
                  <a:srgbClr val="8B8B89"/>
                </a:solidFill>
              </a:rPr>
              <a:pPr eaLnBrk="0" fontAlgn="base" hangingPunct="0">
                <a:spcBef>
                  <a:spcPct val="0"/>
                </a:spcBef>
                <a:spcAft>
                  <a:spcPct val="0"/>
                </a:spcAft>
              </a:pPr>
              <a:t>‹#›</a:t>
            </a:fld>
            <a:endParaRPr lang="en-US" sz="800" dirty="0">
              <a:solidFill>
                <a:srgbClr val="8B8B89"/>
              </a:solidFill>
            </a:endParaRPr>
          </a:p>
        </p:txBody>
      </p:sp>
      <p:sp>
        <p:nvSpPr>
          <p:cNvPr id="17" name="TextBox 16"/>
          <p:cNvSpPr txBox="1"/>
          <p:nvPr/>
        </p:nvSpPr>
        <p:spPr bwMode="gray">
          <a:xfrm>
            <a:off x="1414117" y="6434095"/>
            <a:ext cx="2040283"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997DFBCB-A2D1-AC44-AB53-4088AD646959}" type="datetime1">
              <a:rPr lang="en-US" sz="800" smtClean="0">
                <a:solidFill>
                  <a:srgbClr val="3C3C3B">
                    <a:lumMod val="60000"/>
                    <a:lumOff val="40000"/>
                  </a:srgbClr>
                </a:solidFill>
              </a:rPr>
              <a:pPr eaLnBrk="0" fontAlgn="base" hangingPunct="0">
                <a:spcBef>
                  <a:spcPct val="0"/>
                </a:spcBef>
                <a:spcAft>
                  <a:spcPct val="0"/>
                </a:spcAft>
              </a:pPr>
              <a:t>3/17/2017</a:t>
            </a:fld>
            <a:endParaRPr lang="en-US" sz="800" dirty="0">
              <a:solidFill>
                <a:srgbClr val="3C3C3B">
                  <a:lumMod val="60000"/>
                  <a:lumOff val="40000"/>
                </a:srgbClr>
              </a:solidFill>
            </a:endParaRPr>
          </a:p>
        </p:txBody>
      </p:sp>
      <p:sp>
        <p:nvSpPr>
          <p:cNvPr id="18" name="TextBox 17"/>
          <p:cNvSpPr txBox="1"/>
          <p:nvPr/>
        </p:nvSpPr>
        <p:spPr bwMode="gray">
          <a:xfrm>
            <a:off x="3552677" y="6434095"/>
            <a:ext cx="5083337" cy="215444"/>
          </a:xfrm>
          <a:prstGeom prst="rect">
            <a:avLst/>
          </a:prstGeom>
          <a:noFill/>
        </p:spPr>
        <p:txBody>
          <a:bodyPr wrap="square" lIns="91434" tIns="45718" rIns="91434" bIns="45718" rtlCol="0" anchor="ctr">
            <a:spAutoFit/>
          </a:bodyPr>
          <a:lstStyle/>
          <a:p>
            <a:pPr algn="ctr" eaLnBrk="0" fontAlgn="base" hangingPunct="0">
              <a:spcBef>
                <a:spcPct val="0"/>
              </a:spcBef>
              <a:spcAft>
                <a:spcPct val="0"/>
              </a:spcAft>
            </a:pPr>
            <a:r>
              <a:rPr lang="en-US" sz="800" dirty="0" smtClean="0">
                <a:solidFill>
                  <a:srgbClr val="8B8B89"/>
                </a:solidFill>
              </a:rPr>
              <a:t>Teradata Confidential</a:t>
            </a:r>
            <a:endParaRPr lang="en-US" sz="800" dirty="0">
              <a:solidFill>
                <a:srgbClr val="8B8B89"/>
              </a:solidFill>
            </a:endParaRPr>
          </a:p>
        </p:txBody>
      </p:sp>
      <p:sp>
        <p:nvSpPr>
          <p:cNvPr id="19" name="Rectangle 18"/>
          <p:cNvSpPr/>
          <p:nvPr/>
        </p:nvSpPr>
        <p:spPr>
          <a:xfrm>
            <a:off x="0" y="0"/>
            <a:ext cx="245533" cy="6865939"/>
          </a:xfrm>
          <a:prstGeom prst="rect">
            <a:avLst/>
          </a:prstGeom>
          <a:gradFill flip="none" rotWithShape="1">
            <a:gsLst>
              <a:gs pos="0">
                <a:srgbClr val="0C1627"/>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eaLnBrk="0" fontAlgn="base" hangingPunct="0">
              <a:spcBef>
                <a:spcPct val="0"/>
              </a:spcBef>
              <a:spcAft>
                <a:spcPct val="0"/>
              </a:spcAft>
              <a:defRPr/>
            </a:pPr>
            <a:endParaRPr lang="en-US" sz="2300" dirty="0">
              <a:solidFill>
                <a:prstClr val="white"/>
              </a:solidFill>
            </a:endParaRPr>
          </a:p>
        </p:txBody>
      </p:sp>
      <p:pic>
        <p:nvPicPr>
          <p:cNvPr id="20" name="Picture 19" descr="teradata_logoeps.eps"/>
          <p:cNvPicPr>
            <a:picLocks noChangeAspect="1"/>
          </p:cNvPicPr>
          <p:nvPr/>
        </p:nvPicPr>
        <p:blipFill>
          <a:blip r:embed="rId20" cstate="print">
            <a:extLst>
              <a:ext uri="{28A0092B-C50C-407E-A947-70E740481C1C}">
                <a14:useLocalDpi xmlns:a14="http://schemas.microsoft.com/office/drawing/2010/main" val="0"/>
              </a:ext>
            </a:extLst>
          </a:blip>
          <a:stretch>
            <a:fillRect/>
          </a:stretch>
        </p:blipFill>
        <p:spPr bwMode="black">
          <a:xfrm>
            <a:off x="10035836" y="6396602"/>
            <a:ext cx="1557865" cy="260983"/>
          </a:xfrm>
          <a:prstGeom prst="rect">
            <a:avLst/>
          </a:prstGeom>
        </p:spPr>
      </p:pic>
    </p:spTree>
    <p:extLst>
      <p:ext uri="{BB962C8B-B14F-4D97-AF65-F5344CB8AC3E}">
        <p14:creationId xmlns:p14="http://schemas.microsoft.com/office/powerpoint/2010/main" val="671420090"/>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 id="2147483714" r:id="rId14"/>
    <p:sldLayoutId id="2147483715" r:id="rId15"/>
    <p:sldLayoutId id="2147483716" r:id="rId16"/>
    <p:sldLayoutId id="2147483717" r:id="rId17"/>
    <p:sldLayoutId id="2147483719" r:id="rId18"/>
  </p:sldLayoutIdLst>
  <p:hf hdr="0" ftr="0"/>
  <p:txStyles>
    <p:titleStyle>
      <a:lvl1pPr algn="l" rtl="0" eaLnBrk="1" fontAlgn="base" hangingPunct="1">
        <a:lnSpc>
          <a:spcPct val="100000"/>
        </a:lnSpc>
        <a:spcBef>
          <a:spcPct val="0"/>
        </a:spcBef>
        <a:spcAft>
          <a:spcPct val="0"/>
        </a:spcAft>
        <a:defRPr sz="2800">
          <a:solidFill>
            <a:schemeClr val="tx2"/>
          </a:solidFill>
          <a:latin typeface="+mj-lt"/>
          <a:ea typeface="+mj-ea"/>
          <a:cs typeface="+mj-cs"/>
        </a:defRPr>
      </a:lvl1pPr>
      <a:lvl2pPr algn="l" rtl="0" eaLnBrk="1" fontAlgn="base" hangingPunct="1">
        <a:lnSpc>
          <a:spcPct val="85000"/>
        </a:lnSpc>
        <a:spcBef>
          <a:spcPct val="0"/>
        </a:spcBef>
        <a:spcAft>
          <a:spcPct val="0"/>
        </a:spcAft>
        <a:defRPr sz="2800">
          <a:solidFill>
            <a:schemeClr val="tx2"/>
          </a:solidFill>
          <a:latin typeface="Verdana" charset="0"/>
        </a:defRPr>
      </a:lvl2pPr>
      <a:lvl3pPr algn="l" rtl="0" eaLnBrk="1" fontAlgn="base" hangingPunct="1">
        <a:lnSpc>
          <a:spcPct val="85000"/>
        </a:lnSpc>
        <a:spcBef>
          <a:spcPct val="0"/>
        </a:spcBef>
        <a:spcAft>
          <a:spcPct val="0"/>
        </a:spcAft>
        <a:defRPr sz="2800">
          <a:solidFill>
            <a:schemeClr val="tx2"/>
          </a:solidFill>
          <a:latin typeface="Verdana" charset="0"/>
        </a:defRPr>
      </a:lvl3pPr>
      <a:lvl4pPr algn="l" rtl="0" eaLnBrk="1" fontAlgn="base" hangingPunct="1">
        <a:lnSpc>
          <a:spcPct val="85000"/>
        </a:lnSpc>
        <a:spcBef>
          <a:spcPct val="0"/>
        </a:spcBef>
        <a:spcAft>
          <a:spcPct val="0"/>
        </a:spcAft>
        <a:defRPr sz="2800">
          <a:solidFill>
            <a:schemeClr val="tx2"/>
          </a:solidFill>
          <a:latin typeface="Verdana" charset="0"/>
        </a:defRPr>
      </a:lvl4pPr>
      <a:lvl5pPr algn="l" rtl="0" eaLnBrk="1" fontAlgn="base" hangingPunct="1">
        <a:lnSpc>
          <a:spcPct val="85000"/>
        </a:lnSpc>
        <a:spcBef>
          <a:spcPct val="0"/>
        </a:spcBef>
        <a:spcAft>
          <a:spcPct val="0"/>
        </a:spcAft>
        <a:defRPr sz="2800">
          <a:solidFill>
            <a:schemeClr val="tx2"/>
          </a:solidFill>
          <a:latin typeface="Verdana" charset="0"/>
        </a:defRPr>
      </a:lvl5pPr>
      <a:lvl6pPr marL="457167" algn="l" rtl="0" eaLnBrk="1" fontAlgn="base" hangingPunct="1">
        <a:lnSpc>
          <a:spcPct val="85000"/>
        </a:lnSpc>
        <a:spcBef>
          <a:spcPct val="0"/>
        </a:spcBef>
        <a:spcAft>
          <a:spcPct val="0"/>
        </a:spcAft>
        <a:defRPr sz="2800">
          <a:solidFill>
            <a:schemeClr val="tx2"/>
          </a:solidFill>
          <a:latin typeface="Verdana" charset="0"/>
        </a:defRPr>
      </a:lvl6pPr>
      <a:lvl7pPr marL="914332" algn="l" rtl="0" eaLnBrk="1" fontAlgn="base" hangingPunct="1">
        <a:lnSpc>
          <a:spcPct val="85000"/>
        </a:lnSpc>
        <a:spcBef>
          <a:spcPct val="0"/>
        </a:spcBef>
        <a:spcAft>
          <a:spcPct val="0"/>
        </a:spcAft>
        <a:defRPr sz="2800">
          <a:solidFill>
            <a:schemeClr val="tx2"/>
          </a:solidFill>
          <a:latin typeface="Verdana" charset="0"/>
        </a:defRPr>
      </a:lvl7pPr>
      <a:lvl8pPr marL="1371498" algn="l" rtl="0" eaLnBrk="1" fontAlgn="base" hangingPunct="1">
        <a:lnSpc>
          <a:spcPct val="85000"/>
        </a:lnSpc>
        <a:spcBef>
          <a:spcPct val="0"/>
        </a:spcBef>
        <a:spcAft>
          <a:spcPct val="0"/>
        </a:spcAft>
        <a:defRPr sz="2800">
          <a:solidFill>
            <a:schemeClr val="tx2"/>
          </a:solidFill>
          <a:latin typeface="Verdana" charset="0"/>
        </a:defRPr>
      </a:lvl8pPr>
      <a:lvl9pPr marL="1828664" algn="l" rtl="0" eaLnBrk="1" fontAlgn="base" hangingPunct="1">
        <a:lnSpc>
          <a:spcPct val="85000"/>
        </a:lnSpc>
        <a:spcBef>
          <a:spcPct val="0"/>
        </a:spcBef>
        <a:spcAft>
          <a:spcPct val="0"/>
        </a:spcAft>
        <a:defRPr sz="2800">
          <a:solidFill>
            <a:schemeClr val="tx2"/>
          </a:solidFill>
          <a:latin typeface="Verdana" charset="0"/>
        </a:defRPr>
      </a:lvl9pPr>
    </p:titleStyle>
    <p:bodyStyle>
      <a:lvl1pPr marL="176201" indent="-176201" algn="l" rtl="0" eaLnBrk="1" fontAlgn="base" hangingPunct="1">
        <a:spcBef>
          <a:spcPct val="20000"/>
        </a:spcBef>
        <a:spcAft>
          <a:spcPct val="0"/>
        </a:spcAft>
        <a:buClrTx/>
        <a:buFont typeface="Arial"/>
        <a:buChar char="•"/>
        <a:defRPr sz="2000">
          <a:solidFill>
            <a:schemeClr val="tx1"/>
          </a:solidFill>
          <a:latin typeface="+mn-lt"/>
          <a:ea typeface="+mn-ea"/>
          <a:cs typeface="+mn-cs"/>
        </a:defRPr>
      </a:lvl1pPr>
      <a:lvl2pPr marL="519074" indent="-241283" algn="l" rtl="0" eaLnBrk="1" fontAlgn="base" hangingPunct="1">
        <a:spcBef>
          <a:spcPct val="20000"/>
        </a:spcBef>
        <a:spcAft>
          <a:spcPct val="0"/>
        </a:spcAft>
        <a:buClrTx/>
        <a:buSzPct val="90000"/>
        <a:buFont typeface="Lucida Grande"/>
        <a:buChar char="&gt;"/>
        <a:defRPr sz="1900" normalizeH="0" baseline="0">
          <a:solidFill>
            <a:schemeClr val="tx1"/>
          </a:solidFill>
          <a:latin typeface="+mn-lt"/>
          <a:ea typeface="ヒラギノ角ゴ Pro W3" charset="-128"/>
        </a:defRPr>
      </a:lvl2pPr>
      <a:lvl3pPr marL="739720" indent="-163501" algn="l" rtl="0" eaLnBrk="1" fontAlgn="base" hangingPunct="1">
        <a:spcBef>
          <a:spcPct val="20000"/>
        </a:spcBef>
        <a:spcAft>
          <a:spcPct val="0"/>
        </a:spcAft>
        <a:buClrTx/>
        <a:buFont typeface="Lucida Grande"/>
        <a:buChar char="–"/>
        <a:defRPr sz="1600">
          <a:solidFill>
            <a:schemeClr val="tx1"/>
          </a:solidFill>
          <a:latin typeface="+mn-lt"/>
          <a:ea typeface="ヒラギノ角ゴ Pro W3" charset="-128"/>
        </a:defRPr>
      </a:lvl3pPr>
      <a:lvl4pPr marL="915920" indent="-109531" algn="l" rtl="0" eaLnBrk="1" fontAlgn="base" hangingPunct="1">
        <a:spcBef>
          <a:spcPct val="20000"/>
        </a:spcBef>
        <a:spcAft>
          <a:spcPct val="0"/>
        </a:spcAft>
        <a:buClrTx/>
        <a:buFont typeface="Arial"/>
        <a:buChar char="•"/>
        <a:defRPr sz="1600">
          <a:solidFill>
            <a:schemeClr val="tx1"/>
          </a:solidFill>
          <a:latin typeface="+mn-lt"/>
          <a:ea typeface="ヒラギノ角ゴ Pro W3" charset="-128"/>
        </a:defRPr>
      </a:lvl4pPr>
      <a:lvl5pPr marL="1203235" indent="-163501" algn="l" rtl="0" eaLnBrk="1" fontAlgn="base" hangingPunct="1">
        <a:spcBef>
          <a:spcPct val="20000"/>
        </a:spcBef>
        <a:spcAft>
          <a:spcPct val="0"/>
        </a:spcAft>
        <a:buClrTx/>
        <a:buFont typeface="Lucida Grande"/>
        <a:buChar char="–"/>
        <a:tabLst/>
        <a:defRPr sz="1600">
          <a:solidFill>
            <a:schemeClr val="tx1"/>
          </a:solidFill>
          <a:latin typeface="+mn-lt"/>
          <a:ea typeface="ヒラギノ角ゴ Pro W3" charset="-128"/>
        </a:defRPr>
      </a:lvl5pPr>
      <a:lvl6pPr marL="2514412"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6pPr>
      <a:lvl7pPr marL="2971578"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7pPr>
      <a:lvl8pPr marL="3428744"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8pPr>
      <a:lvl9pPr marL="3885910"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9pPr>
    </p:bodyStyle>
    <p:otherStyle>
      <a:defPPr>
        <a:defRPr lang="en-US"/>
      </a:defPPr>
      <a:lvl1pPr marL="0" algn="l" defTabSz="457167" rtl="0" eaLnBrk="1" latinLnBrk="0" hangingPunct="1">
        <a:defRPr sz="1900" kern="1200">
          <a:solidFill>
            <a:schemeClr val="tx1"/>
          </a:solidFill>
          <a:latin typeface="+mn-lt"/>
          <a:ea typeface="+mn-ea"/>
          <a:cs typeface="+mn-cs"/>
        </a:defRPr>
      </a:lvl1pPr>
      <a:lvl2pPr marL="457167" algn="l" defTabSz="457167" rtl="0" eaLnBrk="1" latinLnBrk="0" hangingPunct="1">
        <a:defRPr sz="1900" kern="1200">
          <a:solidFill>
            <a:schemeClr val="tx1"/>
          </a:solidFill>
          <a:latin typeface="+mn-lt"/>
          <a:ea typeface="+mn-ea"/>
          <a:cs typeface="+mn-cs"/>
        </a:defRPr>
      </a:lvl2pPr>
      <a:lvl3pPr marL="914332" algn="l" defTabSz="457167" rtl="0" eaLnBrk="1" latinLnBrk="0" hangingPunct="1">
        <a:defRPr sz="1900" kern="1200">
          <a:solidFill>
            <a:schemeClr val="tx1"/>
          </a:solidFill>
          <a:latin typeface="+mn-lt"/>
          <a:ea typeface="+mn-ea"/>
          <a:cs typeface="+mn-cs"/>
        </a:defRPr>
      </a:lvl3pPr>
      <a:lvl4pPr marL="1371498" algn="l" defTabSz="457167" rtl="0" eaLnBrk="1" latinLnBrk="0" hangingPunct="1">
        <a:defRPr sz="1900" kern="1200">
          <a:solidFill>
            <a:schemeClr val="tx1"/>
          </a:solidFill>
          <a:latin typeface="+mn-lt"/>
          <a:ea typeface="+mn-ea"/>
          <a:cs typeface="+mn-cs"/>
        </a:defRPr>
      </a:lvl4pPr>
      <a:lvl5pPr marL="1828664" algn="l" defTabSz="457167" rtl="0" eaLnBrk="1" latinLnBrk="0" hangingPunct="1">
        <a:defRPr sz="1900" kern="1200">
          <a:solidFill>
            <a:schemeClr val="tx1"/>
          </a:solidFill>
          <a:latin typeface="+mn-lt"/>
          <a:ea typeface="+mn-ea"/>
          <a:cs typeface="+mn-cs"/>
        </a:defRPr>
      </a:lvl5pPr>
      <a:lvl6pPr marL="2285830" algn="l" defTabSz="457167" rtl="0" eaLnBrk="1" latinLnBrk="0" hangingPunct="1">
        <a:defRPr sz="1900" kern="1200">
          <a:solidFill>
            <a:schemeClr val="tx1"/>
          </a:solidFill>
          <a:latin typeface="+mn-lt"/>
          <a:ea typeface="+mn-ea"/>
          <a:cs typeface="+mn-cs"/>
        </a:defRPr>
      </a:lvl6pPr>
      <a:lvl7pPr marL="2742994" algn="l" defTabSz="457167" rtl="0" eaLnBrk="1" latinLnBrk="0" hangingPunct="1">
        <a:defRPr sz="1900" kern="1200">
          <a:solidFill>
            <a:schemeClr val="tx1"/>
          </a:solidFill>
          <a:latin typeface="+mn-lt"/>
          <a:ea typeface="+mn-ea"/>
          <a:cs typeface="+mn-cs"/>
        </a:defRPr>
      </a:lvl7pPr>
      <a:lvl8pPr marL="3200160" algn="l" defTabSz="457167" rtl="0" eaLnBrk="1" latinLnBrk="0" hangingPunct="1">
        <a:defRPr sz="1900" kern="1200">
          <a:solidFill>
            <a:schemeClr val="tx1"/>
          </a:solidFill>
          <a:latin typeface="+mn-lt"/>
          <a:ea typeface="+mn-ea"/>
          <a:cs typeface="+mn-cs"/>
        </a:defRPr>
      </a:lvl8pPr>
      <a:lvl9pPr marL="3657327" algn="l" defTabSz="457167" rtl="0" eaLnBrk="1" latinLnBrk="0" hangingPunct="1">
        <a:defRPr sz="19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5" name="Rectangle 3"/>
          <p:cNvSpPr>
            <a:spLocks noGrp="1" noChangeArrowheads="1"/>
          </p:cNvSpPr>
          <p:nvPr>
            <p:ph type="title"/>
          </p:nvPr>
        </p:nvSpPr>
        <p:spPr bwMode="auto">
          <a:xfrm>
            <a:off x="609600" y="397933"/>
            <a:ext cx="10972800" cy="516467"/>
          </a:xfrm>
          <a:prstGeom prst="rect">
            <a:avLst/>
          </a:prstGeom>
          <a:noFill/>
          <a:ln w="9525">
            <a:noFill/>
            <a:miter lim="800000"/>
            <a:headEnd/>
            <a:tailEnd/>
          </a:ln>
          <a:effectLst/>
        </p:spPr>
        <p:txBody>
          <a:bodyPr vert="horz" wrap="square" lIns="91434" tIns="0" rIns="91434" bIns="0" numCol="1" anchor="t" anchorCtr="0" compatLnSpc="1">
            <a:prstTxWarp prst="textNoShape">
              <a:avLst/>
            </a:prstTxWarp>
          </a:bodyPr>
          <a:lstStyle/>
          <a:p>
            <a:pPr lvl="0"/>
            <a:r>
              <a:rPr lang="zh-CN" altLang="en-US" smtClean="0"/>
              <a:t>单击此处编辑母版标题样式</a:t>
            </a:r>
            <a:endParaRPr lang="en-US" dirty="0"/>
          </a:p>
        </p:txBody>
      </p:sp>
      <p:sp>
        <p:nvSpPr>
          <p:cNvPr id="3076" name="Rectangle 4"/>
          <p:cNvSpPr>
            <a:spLocks noGrp="1" noChangeArrowheads="1"/>
          </p:cNvSpPr>
          <p:nvPr>
            <p:ph type="body" idx="1"/>
          </p:nvPr>
        </p:nvSpPr>
        <p:spPr bwMode="auto">
          <a:xfrm>
            <a:off x="609600" y="1143000"/>
            <a:ext cx="10972800" cy="4999039"/>
          </a:xfrm>
          <a:prstGeom prst="rect">
            <a:avLst/>
          </a:prstGeom>
          <a:noFill/>
          <a:ln w="9525">
            <a:noFill/>
            <a:miter lim="800000"/>
            <a:headEnd/>
            <a:tailEnd/>
          </a:ln>
          <a:effectLst/>
        </p:spPr>
        <p:txBody>
          <a:bodyPr vert="horz" wrap="square" lIns="91434" tIns="45718" rIns="91434" bIns="45718"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16" name="TextBox 15"/>
          <p:cNvSpPr txBox="1"/>
          <p:nvPr/>
        </p:nvSpPr>
        <p:spPr>
          <a:xfrm>
            <a:off x="609600" y="6434095"/>
            <a:ext cx="609600"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A61B675C-BD8F-3940-9C20-B51557C84077}" type="slidenum">
              <a:rPr lang="en-US" sz="800" smtClean="0">
                <a:solidFill>
                  <a:srgbClr val="8B8B89"/>
                </a:solidFill>
              </a:rPr>
              <a:pPr eaLnBrk="0" fontAlgn="base" hangingPunct="0">
                <a:spcBef>
                  <a:spcPct val="0"/>
                </a:spcBef>
                <a:spcAft>
                  <a:spcPct val="0"/>
                </a:spcAft>
              </a:pPr>
              <a:t>‹#›</a:t>
            </a:fld>
            <a:endParaRPr lang="en-US" sz="800" dirty="0">
              <a:solidFill>
                <a:srgbClr val="8B8B89"/>
              </a:solidFill>
            </a:endParaRPr>
          </a:p>
        </p:txBody>
      </p:sp>
      <p:sp>
        <p:nvSpPr>
          <p:cNvPr id="17" name="TextBox 16"/>
          <p:cNvSpPr txBox="1"/>
          <p:nvPr/>
        </p:nvSpPr>
        <p:spPr bwMode="gray">
          <a:xfrm>
            <a:off x="1414117" y="6434095"/>
            <a:ext cx="2040283" cy="215444"/>
          </a:xfrm>
          <a:prstGeom prst="rect">
            <a:avLst/>
          </a:prstGeom>
          <a:noFill/>
        </p:spPr>
        <p:txBody>
          <a:bodyPr wrap="square" lIns="91434" tIns="45718" rIns="91434" bIns="45718" rtlCol="0" anchor="ctr">
            <a:spAutoFit/>
          </a:bodyPr>
          <a:lstStyle/>
          <a:p>
            <a:pPr eaLnBrk="0" fontAlgn="base" hangingPunct="0">
              <a:spcBef>
                <a:spcPct val="0"/>
              </a:spcBef>
              <a:spcAft>
                <a:spcPct val="0"/>
              </a:spcAft>
            </a:pPr>
            <a:fld id="{997DFBCB-A2D1-AC44-AB53-4088AD646959}" type="datetime1">
              <a:rPr lang="en-US" sz="800" smtClean="0">
                <a:solidFill>
                  <a:srgbClr val="3C3C3B">
                    <a:lumMod val="60000"/>
                    <a:lumOff val="40000"/>
                  </a:srgbClr>
                </a:solidFill>
              </a:rPr>
              <a:pPr eaLnBrk="0" fontAlgn="base" hangingPunct="0">
                <a:spcBef>
                  <a:spcPct val="0"/>
                </a:spcBef>
                <a:spcAft>
                  <a:spcPct val="0"/>
                </a:spcAft>
              </a:pPr>
              <a:t>3/17/2017</a:t>
            </a:fld>
            <a:endParaRPr lang="en-US" sz="800" dirty="0">
              <a:solidFill>
                <a:srgbClr val="3C3C3B">
                  <a:lumMod val="60000"/>
                  <a:lumOff val="40000"/>
                </a:srgbClr>
              </a:solidFill>
            </a:endParaRPr>
          </a:p>
        </p:txBody>
      </p:sp>
      <p:sp>
        <p:nvSpPr>
          <p:cNvPr id="18" name="TextBox 17"/>
          <p:cNvSpPr txBox="1"/>
          <p:nvPr/>
        </p:nvSpPr>
        <p:spPr bwMode="gray">
          <a:xfrm>
            <a:off x="3552681" y="6434095"/>
            <a:ext cx="5083337" cy="215444"/>
          </a:xfrm>
          <a:prstGeom prst="rect">
            <a:avLst/>
          </a:prstGeom>
          <a:noFill/>
        </p:spPr>
        <p:txBody>
          <a:bodyPr wrap="square" lIns="91434" tIns="45718" rIns="91434" bIns="45718" rtlCol="0" anchor="ctr">
            <a:spAutoFit/>
          </a:bodyPr>
          <a:lstStyle/>
          <a:p>
            <a:pPr algn="ctr" eaLnBrk="0" fontAlgn="base" hangingPunct="0">
              <a:spcBef>
                <a:spcPct val="0"/>
              </a:spcBef>
              <a:spcAft>
                <a:spcPct val="0"/>
              </a:spcAft>
            </a:pPr>
            <a:r>
              <a:rPr lang="en-US" sz="800" dirty="0" smtClean="0">
                <a:solidFill>
                  <a:srgbClr val="8B8B89"/>
                </a:solidFill>
              </a:rPr>
              <a:t>Teradata Confidential</a:t>
            </a:r>
            <a:endParaRPr lang="en-US" sz="800" dirty="0">
              <a:solidFill>
                <a:srgbClr val="8B8B89"/>
              </a:solidFill>
            </a:endParaRPr>
          </a:p>
        </p:txBody>
      </p:sp>
      <p:sp>
        <p:nvSpPr>
          <p:cNvPr id="19" name="Rectangle 18"/>
          <p:cNvSpPr/>
          <p:nvPr/>
        </p:nvSpPr>
        <p:spPr>
          <a:xfrm>
            <a:off x="0" y="0"/>
            <a:ext cx="245533" cy="6865939"/>
          </a:xfrm>
          <a:prstGeom prst="rect">
            <a:avLst/>
          </a:prstGeom>
          <a:gradFill flip="none" rotWithShape="1">
            <a:gsLst>
              <a:gs pos="0">
                <a:srgbClr val="0C1627"/>
              </a:gs>
              <a:gs pos="100000">
                <a:schemeClr val="tx2"/>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anchor="ctr"/>
          <a:lstStyle/>
          <a:p>
            <a:pPr algn="ctr" eaLnBrk="0" fontAlgn="base" hangingPunct="0">
              <a:spcBef>
                <a:spcPct val="0"/>
              </a:spcBef>
              <a:spcAft>
                <a:spcPct val="0"/>
              </a:spcAft>
              <a:defRPr/>
            </a:pPr>
            <a:endParaRPr lang="en-US" sz="2300" dirty="0">
              <a:solidFill>
                <a:prstClr val="white"/>
              </a:solidFill>
            </a:endParaRPr>
          </a:p>
        </p:txBody>
      </p:sp>
      <p:pic>
        <p:nvPicPr>
          <p:cNvPr id="20" name="Picture 19" descr="teradata_logoeps.eps"/>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bwMode="black">
          <a:xfrm>
            <a:off x="10035840" y="6396609"/>
            <a:ext cx="1557865" cy="260983"/>
          </a:xfrm>
          <a:prstGeom prst="rect">
            <a:avLst/>
          </a:prstGeom>
        </p:spPr>
      </p:pic>
    </p:spTree>
    <p:extLst>
      <p:ext uri="{BB962C8B-B14F-4D97-AF65-F5344CB8AC3E}">
        <p14:creationId xmlns:p14="http://schemas.microsoft.com/office/powerpoint/2010/main" val="152270639"/>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7" r:id="rId16"/>
  </p:sldLayoutIdLst>
  <p:hf hdr="0" ftr="0"/>
  <p:txStyles>
    <p:titleStyle>
      <a:lvl1pPr algn="l" rtl="0" eaLnBrk="1" fontAlgn="base" hangingPunct="1">
        <a:lnSpc>
          <a:spcPct val="100000"/>
        </a:lnSpc>
        <a:spcBef>
          <a:spcPct val="0"/>
        </a:spcBef>
        <a:spcAft>
          <a:spcPct val="0"/>
        </a:spcAft>
        <a:defRPr sz="2800">
          <a:solidFill>
            <a:schemeClr val="tx2"/>
          </a:solidFill>
          <a:latin typeface="+mj-lt"/>
          <a:ea typeface="+mj-ea"/>
          <a:cs typeface="+mj-cs"/>
        </a:defRPr>
      </a:lvl1pPr>
      <a:lvl2pPr algn="l" rtl="0" eaLnBrk="1" fontAlgn="base" hangingPunct="1">
        <a:lnSpc>
          <a:spcPct val="85000"/>
        </a:lnSpc>
        <a:spcBef>
          <a:spcPct val="0"/>
        </a:spcBef>
        <a:spcAft>
          <a:spcPct val="0"/>
        </a:spcAft>
        <a:defRPr sz="2800">
          <a:solidFill>
            <a:schemeClr val="tx2"/>
          </a:solidFill>
          <a:latin typeface="Verdana" charset="0"/>
        </a:defRPr>
      </a:lvl2pPr>
      <a:lvl3pPr algn="l" rtl="0" eaLnBrk="1" fontAlgn="base" hangingPunct="1">
        <a:lnSpc>
          <a:spcPct val="85000"/>
        </a:lnSpc>
        <a:spcBef>
          <a:spcPct val="0"/>
        </a:spcBef>
        <a:spcAft>
          <a:spcPct val="0"/>
        </a:spcAft>
        <a:defRPr sz="2800">
          <a:solidFill>
            <a:schemeClr val="tx2"/>
          </a:solidFill>
          <a:latin typeface="Verdana" charset="0"/>
        </a:defRPr>
      </a:lvl3pPr>
      <a:lvl4pPr algn="l" rtl="0" eaLnBrk="1" fontAlgn="base" hangingPunct="1">
        <a:lnSpc>
          <a:spcPct val="85000"/>
        </a:lnSpc>
        <a:spcBef>
          <a:spcPct val="0"/>
        </a:spcBef>
        <a:spcAft>
          <a:spcPct val="0"/>
        </a:spcAft>
        <a:defRPr sz="2800">
          <a:solidFill>
            <a:schemeClr val="tx2"/>
          </a:solidFill>
          <a:latin typeface="Verdana" charset="0"/>
        </a:defRPr>
      </a:lvl4pPr>
      <a:lvl5pPr algn="l" rtl="0" eaLnBrk="1" fontAlgn="base" hangingPunct="1">
        <a:lnSpc>
          <a:spcPct val="85000"/>
        </a:lnSpc>
        <a:spcBef>
          <a:spcPct val="0"/>
        </a:spcBef>
        <a:spcAft>
          <a:spcPct val="0"/>
        </a:spcAft>
        <a:defRPr sz="2800">
          <a:solidFill>
            <a:schemeClr val="tx2"/>
          </a:solidFill>
          <a:latin typeface="Verdana" charset="0"/>
        </a:defRPr>
      </a:lvl5pPr>
      <a:lvl6pPr marL="457167" algn="l" rtl="0" eaLnBrk="1" fontAlgn="base" hangingPunct="1">
        <a:lnSpc>
          <a:spcPct val="85000"/>
        </a:lnSpc>
        <a:spcBef>
          <a:spcPct val="0"/>
        </a:spcBef>
        <a:spcAft>
          <a:spcPct val="0"/>
        </a:spcAft>
        <a:defRPr sz="2800">
          <a:solidFill>
            <a:schemeClr val="tx2"/>
          </a:solidFill>
          <a:latin typeface="Verdana" charset="0"/>
        </a:defRPr>
      </a:lvl6pPr>
      <a:lvl7pPr marL="914332" algn="l" rtl="0" eaLnBrk="1" fontAlgn="base" hangingPunct="1">
        <a:lnSpc>
          <a:spcPct val="85000"/>
        </a:lnSpc>
        <a:spcBef>
          <a:spcPct val="0"/>
        </a:spcBef>
        <a:spcAft>
          <a:spcPct val="0"/>
        </a:spcAft>
        <a:defRPr sz="2800">
          <a:solidFill>
            <a:schemeClr val="tx2"/>
          </a:solidFill>
          <a:latin typeface="Verdana" charset="0"/>
        </a:defRPr>
      </a:lvl7pPr>
      <a:lvl8pPr marL="1371498" algn="l" rtl="0" eaLnBrk="1" fontAlgn="base" hangingPunct="1">
        <a:lnSpc>
          <a:spcPct val="85000"/>
        </a:lnSpc>
        <a:spcBef>
          <a:spcPct val="0"/>
        </a:spcBef>
        <a:spcAft>
          <a:spcPct val="0"/>
        </a:spcAft>
        <a:defRPr sz="2800">
          <a:solidFill>
            <a:schemeClr val="tx2"/>
          </a:solidFill>
          <a:latin typeface="Verdana" charset="0"/>
        </a:defRPr>
      </a:lvl8pPr>
      <a:lvl9pPr marL="1828664" algn="l" rtl="0" eaLnBrk="1" fontAlgn="base" hangingPunct="1">
        <a:lnSpc>
          <a:spcPct val="85000"/>
        </a:lnSpc>
        <a:spcBef>
          <a:spcPct val="0"/>
        </a:spcBef>
        <a:spcAft>
          <a:spcPct val="0"/>
        </a:spcAft>
        <a:defRPr sz="2800">
          <a:solidFill>
            <a:schemeClr val="tx2"/>
          </a:solidFill>
          <a:latin typeface="Verdana" charset="0"/>
        </a:defRPr>
      </a:lvl9pPr>
    </p:titleStyle>
    <p:bodyStyle>
      <a:lvl1pPr marL="176201" indent="-176201" algn="l" rtl="0" eaLnBrk="1" fontAlgn="base" hangingPunct="1">
        <a:spcBef>
          <a:spcPct val="20000"/>
        </a:spcBef>
        <a:spcAft>
          <a:spcPct val="0"/>
        </a:spcAft>
        <a:buClrTx/>
        <a:buFont typeface="Arial"/>
        <a:buChar char="•"/>
        <a:defRPr sz="2000">
          <a:solidFill>
            <a:schemeClr val="tx1"/>
          </a:solidFill>
          <a:latin typeface="+mn-lt"/>
          <a:ea typeface="+mn-ea"/>
          <a:cs typeface="+mn-cs"/>
        </a:defRPr>
      </a:lvl1pPr>
      <a:lvl2pPr marL="519074" indent="-241283" algn="l" rtl="0" eaLnBrk="1" fontAlgn="base" hangingPunct="1">
        <a:spcBef>
          <a:spcPct val="20000"/>
        </a:spcBef>
        <a:spcAft>
          <a:spcPct val="0"/>
        </a:spcAft>
        <a:buClrTx/>
        <a:buSzPct val="90000"/>
        <a:buFont typeface="Lucida Grande"/>
        <a:buChar char="&gt;"/>
        <a:defRPr sz="1900" normalizeH="0" baseline="0">
          <a:solidFill>
            <a:schemeClr val="tx1"/>
          </a:solidFill>
          <a:latin typeface="+mn-lt"/>
          <a:ea typeface="ヒラギノ角ゴ Pro W3" charset="-128"/>
        </a:defRPr>
      </a:lvl2pPr>
      <a:lvl3pPr marL="739720" indent="-163501" algn="l" rtl="0" eaLnBrk="1" fontAlgn="base" hangingPunct="1">
        <a:spcBef>
          <a:spcPct val="20000"/>
        </a:spcBef>
        <a:spcAft>
          <a:spcPct val="0"/>
        </a:spcAft>
        <a:buClrTx/>
        <a:buFont typeface="Lucida Grande"/>
        <a:buChar char="–"/>
        <a:defRPr sz="1600">
          <a:solidFill>
            <a:schemeClr val="tx1"/>
          </a:solidFill>
          <a:latin typeface="+mn-lt"/>
          <a:ea typeface="ヒラギノ角ゴ Pro W3" charset="-128"/>
        </a:defRPr>
      </a:lvl3pPr>
      <a:lvl4pPr marL="915920" indent="-109531" algn="l" rtl="0" eaLnBrk="1" fontAlgn="base" hangingPunct="1">
        <a:spcBef>
          <a:spcPct val="20000"/>
        </a:spcBef>
        <a:spcAft>
          <a:spcPct val="0"/>
        </a:spcAft>
        <a:buClrTx/>
        <a:buFont typeface="Arial"/>
        <a:buChar char="•"/>
        <a:defRPr sz="1600">
          <a:solidFill>
            <a:schemeClr val="tx1"/>
          </a:solidFill>
          <a:latin typeface="+mn-lt"/>
          <a:ea typeface="ヒラギノ角ゴ Pro W3" charset="-128"/>
        </a:defRPr>
      </a:lvl4pPr>
      <a:lvl5pPr marL="1203235" indent="-163501" algn="l" rtl="0" eaLnBrk="1" fontAlgn="base" hangingPunct="1">
        <a:spcBef>
          <a:spcPct val="20000"/>
        </a:spcBef>
        <a:spcAft>
          <a:spcPct val="0"/>
        </a:spcAft>
        <a:buClrTx/>
        <a:buFont typeface="Lucida Grande"/>
        <a:buChar char="–"/>
        <a:tabLst/>
        <a:defRPr sz="1600">
          <a:solidFill>
            <a:schemeClr val="tx1"/>
          </a:solidFill>
          <a:latin typeface="+mn-lt"/>
          <a:ea typeface="ヒラギノ角ゴ Pro W3" charset="-128"/>
        </a:defRPr>
      </a:lvl5pPr>
      <a:lvl6pPr marL="2514412"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6pPr>
      <a:lvl7pPr marL="2971578"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7pPr>
      <a:lvl8pPr marL="3428744"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8pPr>
      <a:lvl9pPr marL="3885910" indent="-228584" algn="l" rtl="0" eaLnBrk="1" fontAlgn="base" hangingPunct="1">
        <a:spcBef>
          <a:spcPct val="20000"/>
        </a:spcBef>
        <a:spcAft>
          <a:spcPct val="0"/>
        </a:spcAft>
        <a:buClr>
          <a:schemeClr val="accent1"/>
        </a:buClr>
        <a:buChar char="»"/>
        <a:defRPr sz="1200">
          <a:solidFill>
            <a:schemeClr val="tx1"/>
          </a:solidFill>
          <a:latin typeface="+mn-lt"/>
          <a:ea typeface="ヒラギノ角ゴ Pro W3" charset="-128"/>
        </a:defRPr>
      </a:lvl9pPr>
    </p:bodyStyle>
    <p:otherStyle>
      <a:defPPr>
        <a:defRPr lang="en-US"/>
      </a:defPPr>
      <a:lvl1pPr marL="0" algn="l" defTabSz="457167" rtl="0" eaLnBrk="1" latinLnBrk="0" hangingPunct="1">
        <a:defRPr sz="1900" kern="1200">
          <a:solidFill>
            <a:schemeClr val="tx1"/>
          </a:solidFill>
          <a:latin typeface="+mn-lt"/>
          <a:ea typeface="+mn-ea"/>
          <a:cs typeface="+mn-cs"/>
        </a:defRPr>
      </a:lvl1pPr>
      <a:lvl2pPr marL="457167" algn="l" defTabSz="457167" rtl="0" eaLnBrk="1" latinLnBrk="0" hangingPunct="1">
        <a:defRPr sz="1900" kern="1200">
          <a:solidFill>
            <a:schemeClr val="tx1"/>
          </a:solidFill>
          <a:latin typeface="+mn-lt"/>
          <a:ea typeface="+mn-ea"/>
          <a:cs typeface="+mn-cs"/>
        </a:defRPr>
      </a:lvl2pPr>
      <a:lvl3pPr marL="914332" algn="l" defTabSz="457167" rtl="0" eaLnBrk="1" latinLnBrk="0" hangingPunct="1">
        <a:defRPr sz="1900" kern="1200">
          <a:solidFill>
            <a:schemeClr val="tx1"/>
          </a:solidFill>
          <a:latin typeface="+mn-lt"/>
          <a:ea typeface="+mn-ea"/>
          <a:cs typeface="+mn-cs"/>
        </a:defRPr>
      </a:lvl3pPr>
      <a:lvl4pPr marL="1371498" algn="l" defTabSz="457167" rtl="0" eaLnBrk="1" latinLnBrk="0" hangingPunct="1">
        <a:defRPr sz="1900" kern="1200">
          <a:solidFill>
            <a:schemeClr val="tx1"/>
          </a:solidFill>
          <a:latin typeface="+mn-lt"/>
          <a:ea typeface="+mn-ea"/>
          <a:cs typeface="+mn-cs"/>
        </a:defRPr>
      </a:lvl4pPr>
      <a:lvl5pPr marL="1828664" algn="l" defTabSz="457167" rtl="0" eaLnBrk="1" latinLnBrk="0" hangingPunct="1">
        <a:defRPr sz="1900" kern="1200">
          <a:solidFill>
            <a:schemeClr val="tx1"/>
          </a:solidFill>
          <a:latin typeface="+mn-lt"/>
          <a:ea typeface="+mn-ea"/>
          <a:cs typeface="+mn-cs"/>
        </a:defRPr>
      </a:lvl5pPr>
      <a:lvl6pPr marL="2285830" algn="l" defTabSz="457167" rtl="0" eaLnBrk="1" latinLnBrk="0" hangingPunct="1">
        <a:defRPr sz="1900" kern="1200">
          <a:solidFill>
            <a:schemeClr val="tx1"/>
          </a:solidFill>
          <a:latin typeface="+mn-lt"/>
          <a:ea typeface="+mn-ea"/>
          <a:cs typeface="+mn-cs"/>
        </a:defRPr>
      </a:lvl6pPr>
      <a:lvl7pPr marL="2742994" algn="l" defTabSz="457167" rtl="0" eaLnBrk="1" latinLnBrk="0" hangingPunct="1">
        <a:defRPr sz="1900" kern="1200">
          <a:solidFill>
            <a:schemeClr val="tx1"/>
          </a:solidFill>
          <a:latin typeface="+mn-lt"/>
          <a:ea typeface="+mn-ea"/>
          <a:cs typeface="+mn-cs"/>
        </a:defRPr>
      </a:lvl7pPr>
      <a:lvl8pPr marL="3200160" algn="l" defTabSz="457167" rtl="0" eaLnBrk="1" latinLnBrk="0" hangingPunct="1">
        <a:defRPr sz="1900" kern="1200">
          <a:solidFill>
            <a:schemeClr val="tx1"/>
          </a:solidFill>
          <a:latin typeface="+mn-lt"/>
          <a:ea typeface="+mn-ea"/>
          <a:cs typeface="+mn-cs"/>
        </a:defRPr>
      </a:lvl8pPr>
      <a:lvl9pPr marL="3657327" algn="l" defTabSz="457167" rtl="0" eaLnBrk="1" latinLnBrk="0" hangingPunct="1">
        <a:defRPr sz="19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61939"/>
            <a:ext cx="10972800" cy="68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609600" y="1041401"/>
            <a:ext cx="10972800" cy="5084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 name="Date Placeholder 3"/>
          <p:cNvSpPr>
            <a:spLocks noGrp="1"/>
          </p:cNvSpPr>
          <p:nvPr>
            <p:ph type="dt" sz="half" idx="2"/>
          </p:nvPr>
        </p:nvSpPr>
        <p:spPr>
          <a:xfrm>
            <a:off x="609601" y="6356351"/>
            <a:ext cx="1420284" cy="365125"/>
          </a:xfrm>
          <a:prstGeom prst="rect">
            <a:avLst/>
          </a:prstGeom>
        </p:spPr>
        <p:txBody>
          <a:bodyPr vert="horz" wrap="square" lIns="91440" tIns="45720" rIns="91440" bIns="45720" numCol="1" anchor="ctr" anchorCtr="0" compatLnSpc="1">
            <a:prstTxWarp prst="textNoShape">
              <a:avLst/>
            </a:prstTxWarp>
          </a:bodyPr>
          <a:lstStyle>
            <a:lvl1pPr>
              <a:defRPr sz="900">
                <a:solidFill>
                  <a:srgbClr val="8D8D8D"/>
                </a:solidFill>
                <a:latin typeface="Verdana" pitchFamily="34" charset="0"/>
              </a:defRPr>
            </a:lvl1pPr>
          </a:lstStyle>
          <a:p>
            <a:pPr defTabSz="457200" fontAlgn="base">
              <a:spcBef>
                <a:spcPct val="0"/>
              </a:spcBef>
              <a:spcAft>
                <a:spcPct val="0"/>
              </a:spcAft>
            </a:pPr>
            <a:fld id="{855814DF-BE83-4B6D-B9C8-A93B3145C444}" type="datetime1">
              <a:rPr lang="en-US">
                <a:ea typeface="ＭＳ Ｐゴシック" pitchFamily="34" charset="-128"/>
              </a:rPr>
              <a:pPr defTabSz="457200" fontAlgn="base">
                <a:spcBef>
                  <a:spcPct val="0"/>
                </a:spcBef>
                <a:spcAft>
                  <a:spcPct val="0"/>
                </a:spcAft>
              </a:pPr>
              <a:t>3/17/2017</a:t>
            </a:fld>
            <a:endParaRPr lang="en-US">
              <a:ea typeface="ＭＳ Ｐゴシック" pitchFamily="34" charset="-128"/>
            </a:endParaRPr>
          </a:p>
        </p:txBody>
      </p:sp>
      <p:sp>
        <p:nvSpPr>
          <p:cNvPr id="5" name="Footer Placeholder 4"/>
          <p:cNvSpPr>
            <a:spLocks noGrp="1"/>
          </p:cNvSpPr>
          <p:nvPr>
            <p:ph type="ftr" sz="quarter" idx="3"/>
          </p:nvPr>
        </p:nvSpPr>
        <p:spPr>
          <a:xfrm>
            <a:off x="2235200" y="6356351"/>
            <a:ext cx="3860800" cy="365125"/>
          </a:xfrm>
          <a:prstGeom prst="rect">
            <a:avLst/>
          </a:prstGeom>
          <a:ln>
            <a:noFill/>
          </a:ln>
        </p:spPr>
        <p:txBody>
          <a:bodyPr vert="horz" wrap="square" lIns="91440" tIns="45720" rIns="91440" bIns="45720" numCol="1" anchor="ctr" anchorCtr="0" compatLnSpc="1">
            <a:prstTxWarp prst="textNoShape">
              <a:avLst/>
            </a:prstTxWarp>
          </a:bodyPr>
          <a:lstStyle>
            <a:lvl1pPr algn="ctr">
              <a:defRPr sz="900">
                <a:solidFill>
                  <a:srgbClr val="919191"/>
                </a:solidFill>
                <a:latin typeface="Verdana" pitchFamily="34" charset="0"/>
              </a:defRPr>
            </a:lvl1pPr>
          </a:lstStyle>
          <a:p>
            <a:pPr defTabSz="457200" fontAlgn="base">
              <a:spcBef>
                <a:spcPct val="0"/>
              </a:spcBef>
              <a:spcAft>
                <a:spcPct val="0"/>
              </a:spcAft>
            </a:pPr>
            <a:endParaRPr lang="en-US">
              <a:ea typeface="ＭＳ Ｐゴシック" pitchFamily="34" charset="-128"/>
            </a:endParaRPr>
          </a:p>
        </p:txBody>
      </p:sp>
      <p:sp>
        <p:nvSpPr>
          <p:cNvPr id="6" name="Slide Number Placeholder 5"/>
          <p:cNvSpPr>
            <a:spLocks noGrp="1"/>
          </p:cNvSpPr>
          <p:nvPr>
            <p:ph type="sldNum" sz="quarter" idx="4"/>
          </p:nvPr>
        </p:nvSpPr>
        <p:spPr>
          <a:xfrm>
            <a:off x="6341534" y="6356351"/>
            <a:ext cx="1824567" cy="365125"/>
          </a:xfrm>
          <a:prstGeom prst="rect">
            <a:avLst/>
          </a:prstGeom>
        </p:spPr>
        <p:txBody>
          <a:bodyPr vert="horz" wrap="square" lIns="91440" tIns="45720" rIns="91440" bIns="45720" numCol="1" anchor="ctr" anchorCtr="0" compatLnSpc="1">
            <a:prstTxWarp prst="textNoShape">
              <a:avLst/>
            </a:prstTxWarp>
          </a:bodyPr>
          <a:lstStyle>
            <a:lvl1pPr algn="r">
              <a:defRPr sz="900">
                <a:solidFill>
                  <a:srgbClr val="8D8D8D"/>
                </a:solidFill>
                <a:latin typeface="Verdana" pitchFamily="34" charset="0"/>
              </a:defRPr>
            </a:lvl1pPr>
          </a:lstStyle>
          <a:p>
            <a:pPr defTabSz="457200" fontAlgn="base">
              <a:spcBef>
                <a:spcPct val="0"/>
              </a:spcBef>
              <a:spcAft>
                <a:spcPct val="0"/>
              </a:spcAft>
            </a:pPr>
            <a:fld id="{E22F57AD-F8C6-4F0C-8FFC-15B6BD242B4D}" type="slidenum">
              <a:rPr lang="en-US">
                <a:ea typeface="ＭＳ Ｐゴシック" pitchFamily="34" charset="-128"/>
              </a:rPr>
              <a:pPr defTabSz="457200" fontAlgn="base">
                <a:spcBef>
                  <a:spcPct val="0"/>
                </a:spcBef>
                <a:spcAft>
                  <a:spcPct val="0"/>
                </a:spcAft>
              </a:pPr>
              <a:t>‹#›</a:t>
            </a:fld>
            <a:endParaRPr lang="en-US">
              <a:ea typeface="ＭＳ Ｐゴシック" pitchFamily="34" charset="-128"/>
            </a:endParaRPr>
          </a:p>
        </p:txBody>
      </p:sp>
      <p:sp>
        <p:nvSpPr>
          <p:cNvPr id="1031" name="TextBox 9"/>
          <p:cNvSpPr txBox="1">
            <a:spLocks noChangeArrowheads="1"/>
          </p:cNvSpPr>
          <p:nvPr/>
        </p:nvSpPr>
        <p:spPr bwMode="auto">
          <a:xfrm>
            <a:off x="1043518" y="1366838"/>
            <a:ext cx="184666" cy="369332"/>
          </a:xfrm>
          <a:prstGeom prst="rect">
            <a:avLst/>
          </a:prstGeom>
          <a:noFill/>
          <a:ln>
            <a:noFill/>
          </a:ln>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37931725" indent="-37474525" eaLnBrk="0" hangingPunct="0">
              <a:defRPr sz="2400">
                <a:solidFill>
                  <a:schemeClr val="tx1"/>
                </a:solidFill>
                <a:latin typeface="Arial" pitchFamily="34" charset="0"/>
                <a:ea typeface="ＭＳ Ｐゴシック" pitchFamily="34" charset="-128"/>
              </a:defRPr>
            </a:lvl2pPr>
            <a:lvl3pPr eaLnBrk="0" hangingPunct="0">
              <a:defRPr sz="2400">
                <a:solidFill>
                  <a:schemeClr val="tx1"/>
                </a:solidFill>
                <a:latin typeface="Arial" pitchFamily="34" charset="0"/>
                <a:ea typeface="ＭＳ Ｐゴシック" pitchFamily="34" charset="-128"/>
              </a:defRPr>
            </a:lvl3pPr>
            <a:lvl4pPr eaLnBrk="0" hangingPunct="0">
              <a:defRPr sz="2400">
                <a:solidFill>
                  <a:schemeClr val="tx1"/>
                </a:solidFill>
                <a:latin typeface="Arial" pitchFamily="34" charset="0"/>
                <a:ea typeface="ＭＳ Ｐゴシック" pitchFamily="34" charset="-128"/>
              </a:defRPr>
            </a:lvl4pPr>
            <a:lvl5pPr eaLnBrk="0" hangingPunct="0">
              <a:defRPr sz="2400">
                <a:solidFill>
                  <a:schemeClr val="tx1"/>
                </a:solidFill>
                <a:latin typeface="Arial" pitchFamily="34" charset="0"/>
                <a:ea typeface="ＭＳ Ｐゴシック" pitchFamily="34" charset="-128"/>
              </a:defRPr>
            </a:lvl5pPr>
            <a:lvl6pPr marL="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914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1371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18288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defTabSz="457200" eaLnBrk="1" fontAlgn="base" hangingPunct="1">
              <a:spcBef>
                <a:spcPct val="0"/>
              </a:spcBef>
              <a:spcAft>
                <a:spcPct val="0"/>
              </a:spcAft>
            </a:pPr>
            <a:endParaRPr lang="en-US" sz="1800">
              <a:solidFill>
                <a:srgbClr val="3C3C3B"/>
              </a:solidFill>
            </a:endParaRPr>
          </a:p>
        </p:txBody>
      </p:sp>
    </p:spTree>
    <p:extLst>
      <p:ext uri="{BB962C8B-B14F-4D97-AF65-F5344CB8AC3E}">
        <p14:creationId xmlns:p14="http://schemas.microsoft.com/office/powerpoint/2010/main" val="2181040948"/>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 id="2147483752" r:id="rId14"/>
    <p:sldLayoutId id="2147483753" r:id="rId15"/>
    <p:sldLayoutId id="2147483754" r:id="rId16"/>
    <p:sldLayoutId id="2147483755" r:id="rId17"/>
    <p:sldLayoutId id="2147483756" r:id="rId18"/>
    <p:sldLayoutId id="2147483757" r:id="rId19"/>
    <p:sldLayoutId id="2147483758" r:id="rId20"/>
    <p:sldLayoutId id="2147483759" r:id="rId21"/>
    <p:sldLayoutId id="2147483760" r:id="rId22"/>
    <p:sldLayoutId id="2147483761" r:id="rId23"/>
    <p:sldLayoutId id="2147483762" r:id="rId24"/>
    <p:sldLayoutId id="2147483763" r:id="rId25"/>
    <p:sldLayoutId id="2147483764" r:id="rId26"/>
    <p:sldLayoutId id="2147483765" r:id="rId27"/>
    <p:sldLayoutId id="2147483766" r:id="rId28"/>
    <p:sldLayoutId id="2147483767" r:id="rId29"/>
    <p:sldLayoutId id="2147483768" r:id="rId30"/>
    <p:sldLayoutId id="2147483769" r:id="rId31"/>
    <p:sldLayoutId id="2147483771" r:id="rId32"/>
  </p:sldLayoutIdLst>
  <p:hf hdr="0"/>
  <p:txStyles>
    <p:titleStyle>
      <a:lvl1pPr algn="l" defTabSz="457200" rtl="0" eaLnBrk="1" fontAlgn="base" hangingPunct="1">
        <a:spcBef>
          <a:spcPct val="0"/>
        </a:spcBef>
        <a:spcAft>
          <a:spcPct val="0"/>
        </a:spcAft>
        <a:defRPr sz="2400" kern="1200">
          <a:solidFill>
            <a:schemeClr val="tx2"/>
          </a:solidFill>
          <a:latin typeface="Verdana"/>
          <a:ea typeface="ＭＳ Ｐゴシック" charset="0"/>
          <a:cs typeface="Verdana"/>
        </a:defRPr>
      </a:lvl1pPr>
      <a:lvl2pPr algn="l" defTabSz="457200" rtl="0" eaLnBrk="1" fontAlgn="base" hangingPunct="1">
        <a:spcBef>
          <a:spcPct val="0"/>
        </a:spcBef>
        <a:spcAft>
          <a:spcPct val="0"/>
        </a:spcAft>
        <a:defRPr sz="2400">
          <a:solidFill>
            <a:schemeClr val="tx2"/>
          </a:solidFill>
          <a:latin typeface="Verdana" charset="0"/>
          <a:ea typeface="ＭＳ Ｐゴシック" charset="0"/>
          <a:cs typeface="Verdana" charset="0"/>
        </a:defRPr>
      </a:lvl2pPr>
      <a:lvl3pPr algn="l" defTabSz="457200" rtl="0" eaLnBrk="1" fontAlgn="base" hangingPunct="1">
        <a:spcBef>
          <a:spcPct val="0"/>
        </a:spcBef>
        <a:spcAft>
          <a:spcPct val="0"/>
        </a:spcAft>
        <a:defRPr sz="2400">
          <a:solidFill>
            <a:schemeClr val="tx2"/>
          </a:solidFill>
          <a:latin typeface="Verdana" charset="0"/>
          <a:ea typeface="ＭＳ Ｐゴシック" charset="0"/>
          <a:cs typeface="Verdana" charset="0"/>
        </a:defRPr>
      </a:lvl3pPr>
      <a:lvl4pPr algn="l" defTabSz="457200" rtl="0" eaLnBrk="1" fontAlgn="base" hangingPunct="1">
        <a:spcBef>
          <a:spcPct val="0"/>
        </a:spcBef>
        <a:spcAft>
          <a:spcPct val="0"/>
        </a:spcAft>
        <a:defRPr sz="2400">
          <a:solidFill>
            <a:schemeClr val="tx2"/>
          </a:solidFill>
          <a:latin typeface="Verdana" charset="0"/>
          <a:ea typeface="ＭＳ Ｐゴシック" charset="0"/>
          <a:cs typeface="Verdana" charset="0"/>
        </a:defRPr>
      </a:lvl4pPr>
      <a:lvl5pPr algn="l" defTabSz="457200" rtl="0" eaLnBrk="1" fontAlgn="base" hangingPunct="1">
        <a:spcBef>
          <a:spcPct val="0"/>
        </a:spcBef>
        <a:spcAft>
          <a:spcPct val="0"/>
        </a:spcAft>
        <a:defRPr sz="2400">
          <a:solidFill>
            <a:schemeClr val="tx2"/>
          </a:solidFill>
          <a:latin typeface="Verdana" charset="0"/>
          <a:ea typeface="ＭＳ Ｐゴシック" charset="0"/>
          <a:cs typeface="Verdana" charset="0"/>
        </a:defRPr>
      </a:lvl5pPr>
      <a:lvl6pPr marL="457200" algn="l" defTabSz="457200" rtl="0" eaLnBrk="1" fontAlgn="base" hangingPunct="1">
        <a:spcBef>
          <a:spcPct val="0"/>
        </a:spcBef>
        <a:spcAft>
          <a:spcPct val="0"/>
        </a:spcAft>
        <a:defRPr sz="3600">
          <a:solidFill>
            <a:schemeClr val="tx2"/>
          </a:solidFill>
          <a:latin typeface="Gotham-Bold" charset="0"/>
          <a:ea typeface="ＭＳ Ｐゴシック" charset="0"/>
        </a:defRPr>
      </a:lvl6pPr>
      <a:lvl7pPr marL="914400" algn="l" defTabSz="457200" rtl="0" eaLnBrk="1" fontAlgn="base" hangingPunct="1">
        <a:spcBef>
          <a:spcPct val="0"/>
        </a:spcBef>
        <a:spcAft>
          <a:spcPct val="0"/>
        </a:spcAft>
        <a:defRPr sz="3600">
          <a:solidFill>
            <a:schemeClr val="tx2"/>
          </a:solidFill>
          <a:latin typeface="Gotham-Bold" charset="0"/>
          <a:ea typeface="ＭＳ Ｐゴシック" charset="0"/>
        </a:defRPr>
      </a:lvl7pPr>
      <a:lvl8pPr marL="1371600" algn="l" defTabSz="457200" rtl="0" eaLnBrk="1" fontAlgn="base" hangingPunct="1">
        <a:spcBef>
          <a:spcPct val="0"/>
        </a:spcBef>
        <a:spcAft>
          <a:spcPct val="0"/>
        </a:spcAft>
        <a:defRPr sz="3600">
          <a:solidFill>
            <a:schemeClr val="tx2"/>
          </a:solidFill>
          <a:latin typeface="Gotham-Bold" charset="0"/>
          <a:ea typeface="ＭＳ Ｐゴシック" charset="0"/>
        </a:defRPr>
      </a:lvl8pPr>
      <a:lvl9pPr marL="1828800" algn="l" defTabSz="457200" rtl="0" eaLnBrk="1" fontAlgn="base" hangingPunct="1">
        <a:spcBef>
          <a:spcPct val="0"/>
        </a:spcBef>
        <a:spcAft>
          <a:spcPct val="0"/>
        </a:spcAft>
        <a:defRPr sz="3600">
          <a:solidFill>
            <a:schemeClr val="tx2"/>
          </a:solidFill>
          <a:latin typeface="Gotham-Bold" charset="0"/>
          <a:ea typeface="ＭＳ Ｐゴシック" charset="0"/>
        </a:defRPr>
      </a:lvl9pPr>
    </p:titleStyle>
    <p:bodyStyle>
      <a:lvl1pPr marL="342900" indent="-117475" algn="l" defTabSz="457200" rtl="0" eaLnBrk="1" fontAlgn="base" hangingPunct="1">
        <a:spcBef>
          <a:spcPct val="20000"/>
        </a:spcBef>
        <a:spcAft>
          <a:spcPct val="0"/>
        </a:spcAft>
        <a:buFont typeface="Arial" pitchFamily="34" charset="0"/>
        <a:buChar char="•"/>
        <a:defRPr kern="1200">
          <a:solidFill>
            <a:srgbClr val="3D3D3D"/>
          </a:solidFill>
          <a:latin typeface="Verdana"/>
          <a:ea typeface="ＭＳ Ｐゴシック" charset="0"/>
          <a:cs typeface="Verdana"/>
        </a:defRPr>
      </a:lvl1pPr>
      <a:lvl2pPr marL="742950" indent="-117475" algn="l" defTabSz="457200" rtl="0" eaLnBrk="1" fontAlgn="base" hangingPunct="1">
        <a:spcBef>
          <a:spcPct val="20000"/>
        </a:spcBef>
        <a:spcAft>
          <a:spcPct val="0"/>
        </a:spcAft>
        <a:buFont typeface="Arial" pitchFamily="34" charset="0"/>
        <a:buChar char="•"/>
        <a:defRPr sz="1600" kern="1200">
          <a:solidFill>
            <a:srgbClr val="3D3D3D"/>
          </a:solidFill>
          <a:latin typeface="Verdana"/>
          <a:ea typeface="ＭＳ Ｐゴシック" charset="0"/>
          <a:cs typeface="Verdana"/>
        </a:defRPr>
      </a:lvl2pPr>
      <a:lvl3pPr marL="1143000" indent="-117475" algn="l" defTabSz="457200" rtl="0" eaLnBrk="1" fontAlgn="base" hangingPunct="1">
        <a:spcBef>
          <a:spcPct val="20000"/>
        </a:spcBef>
        <a:spcAft>
          <a:spcPct val="0"/>
        </a:spcAft>
        <a:buFont typeface="Arial" pitchFamily="34" charset="0"/>
        <a:buChar char="•"/>
        <a:defRPr sz="1400" kern="1200">
          <a:solidFill>
            <a:srgbClr val="3D3D3D"/>
          </a:solidFill>
          <a:latin typeface="Verdana"/>
          <a:ea typeface="ＭＳ Ｐゴシック" charset="0"/>
          <a:cs typeface="Verdana"/>
        </a:defRPr>
      </a:lvl3pPr>
      <a:lvl4pPr marL="1600200" indent="-117475" algn="l" defTabSz="457200" rtl="0" eaLnBrk="1" fontAlgn="base" hangingPunct="1">
        <a:spcBef>
          <a:spcPct val="20000"/>
        </a:spcBef>
        <a:spcAft>
          <a:spcPct val="0"/>
        </a:spcAft>
        <a:buFont typeface="Arial" pitchFamily="34" charset="0"/>
        <a:buChar char="•"/>
        <a:defRPr sz="1400" kern="1200">
          <a:solidFill>
            <a:srgbClr val="3D3D3D"/>
          </a:solidFill>
          <a:latin typeface="Verdana"/>
          <a:ea typeface="ＭＳ Ｐゴシック" charset="0"/>
          <a:cs typeface="Verdana"/>
        </a:defRPr>
      </a:lvl4pPr>
      <a:lvl5pPr marL="2057400" indent="-117475" algn="l" defTabSz="457200" rtl="0" eaLnBrk="1" fontAlgn="base" hangingPunct="1">
        <a:spcBef>
          <a:spcPct val="20000"/>
        </a:spcBef>
        <a:spcAft>
          <a:spcPct val="0"/>
        </a:spcAft>
        <a:buFont typeface="Arial" pitchFamily="34" charset="0"/>
        <a:buChar char="•"/>
        <a:defRPr sz="1400" kern="1200">
          <a:solidFill>
            <a:srgbClr val="3D3D3D"/>
          </a:solidFill>
          <a:latin typeface="Verdana"/>
          <a:ea typeface="ＭＳ Ｐゴシック" charset="0"/>
          <a:cs typeface="Verdan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2.xml"/></Relationships>
</file>

<file path=ppt/slides/_rels/slide12.xml.rels><?xml version="1.0" encoding="UTF-8" standalone="yes"?>
<Relationships xmlns="http://schemas.openxmlformats.org/package/2006/relationships"><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tags" Target="../tags/tag6.xml"/><Relationship Id="rId5" Type="http://schemas.openxmlformats.org/officeDocument/2006/relationships/image" Target="../media/image17.jpeg"/><Relationship Id="rId4" Type="http://schemas.openxmlformats.org/officeDocument/2006/relationships/slideLayout" Target="../slideLayouts/slideLayout7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png"/><Relationship Id="rId1" Type="http://schemas.openxmlformats.org/officeDocument/2006/relationships/slideLayout" Target="../slideLayouts/slideLayout72.xml"/><Relationship Id="rId5" Type="http://schemas.openxmlformats.org/officeDocument/2006/relationships/image" Target="../media/image21.emf"/><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7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20"/>
          <p:cNvSpPr/>
          <p:nvPr/>
        </p:nvSpPr>
        <p:spPr>
          <a:xfrm>
            <a:off x="5791201" y="1662547"/>
            <a:ext cx="6373091" cy="497804"/>
          </a:xfrm>
          <a:prstGeom prst="rect">
            <a:avLst/>
          </a:prstGeom>
          <a:solidFill>
            <a:srgbClr val="FFC000"/>
          </a:solidFill>
          <a:ln w="9525" cap="flat" cmpd="sng" algn="ctr">
            <a:solidFill>
              <a:srgbClr val="FFC000"/>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21917" tIns="60958" rIns="121917" bIns="60958" numCol="1" rtlCol="0" anchor="t" anchorCtr="0" compatLnSpc="1">
            <a:prstTxWarp prst="textNoShape">
              <a:avLst/>
            </a:prstTxWarp>
          </a:bodyPr>
          <a:lstStyle/>
          <a:p>
            <a:pPr eaLnBrk="0" fontAlgn="base" hangingPunct="0">
              <a:spcBef>
                <a:spcPct val="0"/>
              </a:spcBef>
              <a:spcAft>
                <a:spcPct val="0"/>
              </a:spcAft>
            </a:pPr>
            <a:endParaRPr lang="en-US" sz="2900" dirty="0" err="1">
              <a:latin typeface="Verdana" charset="0"/>
            </a:endParaRPr>
          </a:p>
        </p:txBody>
      </p:sp>
      <p:sp>
        <p:nvSpPr>
          <p:cNvPr id="2" name="Content Placeholder 1"/>
          <p:cNvSpPr>
            <a:spLocks noGrp="1"/>
          </p:cNvSpPr>
          <p:nvPr>
            <p:ph idx="1"/>
          </p:nvPr>
        </p:nvSpPr>
        <p:spPr/>
        <p:txBody>
          <a:bodyPr/>
          <a:lstStyle/>
          <a:p>
            <a:pPr marL="380990" lvl="5" indent="-380990">
              <a:lnSpc>
                <a:spcPct val="150000"/>
              </a:lnSpc>
              <a:buFont typeface="Wingdings" panose="05000000000000000000" pitchFamily="2" charset="2"/>
              <a:buChar char="§"/>
            </a:pPr>
            <a:r>
              <a:rPr lang="zh-CN" altLang="en-US" dirty="0" smtClean="0">
                <a:solidFill>
                  <a:schemeClr val="tx1"/>
                </a:solidFill>
                <a:latin typeface="幼圆" panose="02010509060101010101" pitchFamily="49" charset="-122"/>
                <a:ea typeface="幼圆" panose="02010509060101010101" pitchFamily="49" charset="-122"/>
              </a:rPr>
              <a:t>团队</a:t>
            </a:r>
            <a:r>
              <a:rPr lang="zh-CN" altLang="en-US" dirty="0">
                <a:solidFill>
                  <a:schemeClr val="tx1"/>
                </a:solidFill>
                <a:latin typeface="幼圆" panose="02010509060101010101" pitchFamily="49" charset="-122"/>
                <a:ea typeface="幼圆" panose="02010509060101010101" pitchFamily="49" charset="-122"/>
              </a:rPr>
              <a:t>概况</a:t>
            </a:r>
            <a:endParaRPr lang="en-US" altLang="zh-CN" dirty="0">
              <a:solidFill>
                <a:schemeClr val="tx1"/>
              </a:solidFill>
              <a:latin typeface="幼圆" panose="02010509060101010101" pitchFamily="49" charset="-122"/>
              <a:ea typeface="幼圆" panose="02010509060101010101" pitchFamily="49" charset="-122"/>
            </a:endParaRPr>
          </a:p>
          <a:p>
            <a:pPr marL="380990" lvl="5" indent="-380990">
              <a:lnSpc>
                <a:spcPct val="150000"/>
              </a:lnSpc>
              <a:buFont typeface="Wingdings" panose="05000000000000000000" pitchFamily="2" charset="2"/>
              <a:buChar char="§"/>
            </a:pPr>
            <a:r>
              <a:rPr lang="zh-CN" altLang="en-US" dirty="0">
                <a:latin typeface="幼圆" panose="02010509060101010101" pitchFamily="49" charset="-122"/>
                <a:ea typeface="幼圆" panose="02010509060101010101" pitchFamily="49" charset="-122"/>
              </a:rPr>
              <a:t>需求理解</a:t>
            </a:r>
            <a:endParaRPr lang="en-US" altLang="zh-CN" dirty="0" smtClean="0">
              <a:solidFill>
                <a:schemeClr val="tx1"/>
              </a:solidFill>
              <a:latin typeface="幼圆" panose="02010509060101010101" pitchFamily="49" charset="-122"/>
              <a:ea typeface="幼圆" panose="02010509060101010101" pitchFamily="49" charset="-122"/>
            </a:endParaRPr>
          </a:p>
          <a:p>
            <a:pPr marL="380990" lvl="5" indent="-380990">
              <a:lnSpc>
                <a:spcPct val="150000"/>
              </a:lnSpc>
              <a:buFont typeface="Wingdings" panose="05000000000000000000" pitchFamily="2" charset="2"/>
              <a:buChar char="§"/>
            </a:pPr>
            <a:r>
              <a:rPr lang="zh-CN" altLang="en-US" dirty="0" smtClean="0">
                <a:solidFill>
                  <a:schemeClr val="tx1"/>
                </a:solidFill>
                <a:latin typeface="幼圆" panose="02010509060101010101" pitchFamily="49" charset="-122"/>
                <a:ea typeface="幼圆" panose="02010509060101010101" pitchFamily="49" charset="-122"/>
              </a:rPr>
              <a:t>方案概要</a:t>
            </a:r>
          </a:p>
          <a:p>
            <a:pPr marL="380990" lvl="1" indent="0">
              <a:buNone/>
            </a:pPr>
            <a:endParaRPr lang="en-US" dirty="0"/>
          </a:p>
        </p:txBody>
      </p:sp>
      <p:sp>
        <p:nvSpPr>
          <p:cNvPr id="3" name="Title 2"/>
          <p:cNvSpPr>
            <a:spLocks noGrp="1"/>
          </p:cNvSpPr>
          <p:nvPr>
            <p:ph type="title"/>
          </p:nvPr>
        </p:nvSpPr>
        <p:spPr/>
        <p:txBody>
          <a:bodyPr/>
          <a:lstStyle/>
          <a:p>
            <a:r>
              <a:rPr lang="en-US" sz="3200" dirty="0"/>
              <a:t>Agenda</a:t>
            </a:r>
            <a:endParaRPr lang="en-US" sz="3200" dirty="0"/>
          </a:p>
        </p:txBody>
      </p:sp>
      <p:pic>
        <p:nvPicPr>
          <p:cNvPr id="5" name="Picture Placeholder 4"/>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1852" r="21852"/>
          <a:stretch>
            <a:fillRect/>
          </a:stretch>
        </p:blipFill>
        <p:spPr>
          <a:xfrm>
            <a:off x="0" y="0"/>
            <a:ext cx="5791200" cy="6858000"/>
          </a:xfrm>
        </p:spPr>
      </p:pic>
    </p:spTree>
    <p:extLst>
      <p:ext uri="{BB962C8B-B14F-4D97-AF65-F5344CB8AC3E}">
        <p14:creationId xmlns:p14="http://schemas.microsoft.com/office/powerpoint/2010/main" val="35528407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00" tIns="45718" rIns="91400" bIns="45718" rtlCol="0" anchor="ctr">
            <a:normAutofit/>
          </a:bodyPr>
          <a:lstStyle/>
          <a:p>
            <a:r>
              <a:rPr lang="zh-CN" altLang="en-US" dirty="0" smtClean="0">
                <a:latin typeface="微软雅黑" pitchFamily="34" charset="-122"/>
                <a:ea typeface="微软雅黑" pitchFamily="34" charset="-122"/>
              </a:rPr>
              <a:t>建议的数据治理开展方式</a:t>
            </a:r>
            <a:endParaRPr lang="en-US" dirty="0">
              <a:latin typeface="微软雅黑" pitchFamily="34" charset="-122"/>
              <a:ea typeface="微软雅黑" pitchFamily="34" charset="-122"/>
            </a:endParaRPr>
          </a:p>
        </p:txBody>
      </p:sp>
      <p:sp>
        <p:nvSpPr>
          <p:cNvPr id="19" name="AutoShape 38"/>
          <p:cNvSpPr>
            <a:spLocks noChangeArrowheads="1"/>
          </p:cNvSpPr>
          <p:nvPr/>
        </p:nvSpPr>
        <p:spPr bwMode="auto">
          <a:xfrm>
            <a:off x="596726" y="1243470"/>
            <a:ext cx="2750296" cy="475841"/>
          </a:xfrm>
          <a:prstGeom prst="homePlate">
            <a:avLst>
              <a:gd name="adj" fmla="val 53847"/>
            </a:avLst>
          </a:prstGeom>
          <a:solidFill>
            <a:srgbClr val="1D528E"/>
          </a:solidFill>
          <a:ln>
            <a:noFill/>
          </a:ln>
          <a:effectLst>
            <a:outerShdw blurRad="50800" dist="38100" dir="8100000" algn="tr" rotWithShape="0">
              <a:prstClr val="black">
                <a:alpha val="40000"/>
              </a:prstClr>
            </a:outerShdw>
          </a:effectLst>
          <a:extLst>
            <a:ext uri="{91240B29-F687-4F45-9708-019B960494DF}">
              <a14:hiddenLine xmlns:a14="http://schemas.microsoft.com/office/drawing/2010/main" w="9525">
                <a:solidFill>
                  <a:srgbClr val="000000"/>
                </a:solidFill>
                <a:miter lim="800000"/>
                <a:headEnd/>
                <a:tailEnd/>
              </a14:hiddenLine>
            </a:ext>
          </a:extLst>
        </p:spPr>
        <p:txBody>
          <a:bodyPr lIns="0" tIns="91440" rIns="0" bIns="91440" anchor="ctr"/>
          <a:lstStyle/>
          <a:p>
            <a:pPr algn="ctr"/>
            <a:r>
              <a:rPr lang="zh-CN" altLang="en-US" sz="1400" b="1" dirty="0" smtClean="0">
                <a:solidFill>
                  <a:schemeClr val="bg1"/>
                </a:solidFill>
                <a:latin typeface="微软雅黑" pitchFamily="34" charset="-122"/>
                <a:ea typeface="微软雅黑" pitchFamily="34" charset="-122"/>
              </a:rPr>
              <a:t>现状诊断</a:t>
            </a:r>
            <a:endParaRPr lang="zh-CN" altLang="en-US" sz="1400" b="1" dirty="0">
              <a:solidFill>
                <a:schemeClr val="bg1"/>
              </a:solidFill>
              <a:latin typeface="微软雅黑" pitchFamily="34" charset="-122"/>
              <a:ea typeface="微软雅黑" pitchFamily="34" charset="-122"/>
            </a:endParaRPr>
          </a:p>
        </p:txBody>
      </p:sp>
      <p:sp>
        <p:nvSpPr>
          <p:cNvPr id="20" name="AutoShape 39"/>
          <p:cNvSpPr>
            <a:spLocks noChangeArrowheads="1"/>
          </p:cNvSpPr>
          <p:nvPr/>
        </p:nvSpPr>
        <p:spPr bwMode="auto">
          <a:xfrm>
            <a:off x="3190860" y="1243470"/>
            <a:ext cx="3190293" cy="475843"/>
          </a:xfrm>
          <a:prstGeom prst="chevron">
            <a:avLst>
              <a:gd name="adj" fmla="val 52746"/>
            </a:avLst>
          </a:prstGeom>
          <a:solidFill>
            <a:srgbClr val="1D528E"/>
          </a:solidFill>
          <a:ln>
            <a:noFill/>
          </a:ln>
          <a:effectLst>
            <a:outerShdw blurRad="50800" dist="38100" dir="8100000" algn="tr" rotWithShape="0">
              <a:prstClr val="black">
                <a:alpha val="40000"/>
              </a:prstClr>
            </a:outerShdw>
          </a:effectLst>
          <a:extLst>
            <a:ext uri="{91240B29-F687-4F45-9708-019B960494DF}">
              <a14:hiddenLine xmlns:a14="http://schemas.microsoft.com/office/drawing/2010/main" w="9525">
                <a:solidFill>
                  <a:srgbClr val="000000"/>
                </a:solidFill>
                <a:miter lim="800000"/>
                <a:headEnd/>
                <a:tailEnd/>
              </a14:hiddenLine>
            </a:ext>
          </a:extLst>
        </p:spPr>
        <p:txBody>
          <a:bodyPr lIns="0" tIns="91440" rIns="0" bIns="91440" anchor="ctr"/>
          <a:lstStyle/>
          <a:p>
            <a:pPr algn="ctr">
              <a:buFont typeface="Wingdings" pitchFamily="2" charset="2"/>
              <a:buNone/>
            </a:pPr>
            <a:r>
              <a:rPr lang="zh-CN" altLang="en-US" sz="1400" b="1" dirty="0" smtClean="0">
                <a:solidFill>
                  <a:srgbClr val="FFFFFF"/>
                </a:solidFill>
                <a:latin typeface="微软雅黑" pitchFamily="34" charset="-122"/>
                <a:ea typeface="微软雅黑" pitchFamily="34" charset="-122"/>
              </a:rPr>
              <a:t>专项治理</a:t>
            </a:r>
            <a:endParaRPr lang="zh-CN" altLang="en-US" sz="1400" b="1" dirty="0">
              <a:solidFill>
                <a:srgbClr val="FFFFFF"/>
              </a:solidFill>
              <a:latin typeface="微软雅黑" pitchFamily="34" charset="-122"/>
              <a:ea typeface="微软雅黑" pitchFamily="34" charset="-122"/>
            </a:endParaRPr>
          </a:p>
        </p:txBody>
      </p:sp>
      <p:sp>
        <p:nvSpPr>
          <p:cNvPr id="21" name="AutoShape 39"/>
          <p:cNvSpPr>
            <a:spLocks noChangeArrowheads="1"/>
          </p:cNvSpPr>
          <p:nvPr/>
        </p:nvSpPr>
        <p:spPr bwMode="auto">
          <a:xfrm>
            <a:off x="6180173" y="1243470"/>
            <a:ext cx="2370945" cy="475843"/>
          </a:xfrm>
          <a:prstGeom prst="chevron">
            <a:avLst>
              <a:gd name="adj" fmla="val 52746"/>
            </a:avLst>
          </a:prstGeom>
          <a:solidFill>
            <a:srgbClr val="1D528E"/>
          </a:solidFill>
          <a:ln>
            <a:noFill/>
          </a:ln>
          <a:effectLst>
            <a:outerShdw blurRad="50800" dist="38100" dir="8100000" algn="tr" rotWithShape="0">
              <a:prstClr val="black">
                <a:alpha val="40000"/>
              </a:prstClr>
            </a:outerShdw>
          </a:effectLst>
          <a:extLst>
            <a:ext uri="{91240B29-F687-4F45-9708-019B960494DF}">
              <a14:hiddenLine xmlns:a14="http://schemas.microsoft.com/office/drawing/2010/main" w="9525">
                <a:solidFill>
                  <a:srgbClr val="000000"/>
                </a:solidFill>
                <a:miter lim="800000"/>
                <a:headEnd/>
                <a:tailEnd/>
              </a14:hiddenLine>
            </a:ext>
          </a:extLst>
        </p:spPr>
        <p:txBody>
          <a:bodyPr lIns="0" tIns="91440" rIns="0" bIns="91440" anchor="ctr"/>
          <a:lstStyle/>
          <a:p>
            <a:pPr algn="ctr"/>
            <a:r>
              <a:rPr lang="zh-CN" altLang="en-US" sz="1400" b="1" dirty="0" smtClean="0">
                <a:solidFill>
                  <a:prstClr val="white"/>
                </a:solidFill>
                <a:latin typeface="微软雅黑" pitchFamily="34" charset="-122"/>
                <a:ea typeface="微软雅黑" pitchFamily="34" charset="-122"/>
              </a:rPr>
              <a:t>机制完善</a:t>
            </a:r>
            <a:endParaRPr lang="en-US" altLang="zh-CN" sz="1400" b="1" dirty="0">
              <a:solidFill>
                <a:prstClr val="white"/>
              </a:solidFill>
              <a:latin typeface="微软雅黑" pitchFamily="34" charset="-122"/>
              <a:ea typeface="微软雅黑" pitchFamily="34" charset="-122"/>
            </a:endParaRPr>
          </a:p>
        </p:txBody>
      </p:sp>
      <p:sp>
        <p:nvSpPr>
          <p:cNvPr id="22" name="Rectangle 26"/>
          <p:cNvSpPr>
            <a:spLocks noChangeArrowheads="1"/>
          </p:cNvSpPr>
          <p:nvPr/>
        </p:nvSpPr>
        <p:spPr bwMode="auto">
          <a:xfrm>
            <a:off x="596726" y="5126126"/>
            <a:ext cx="2465784" cy="633548"/>
          </a:xfrm>
          <a:prstGeom prst="rect">
            <a:avLst/>
          </a:prstGeom>
          <a:solidFill>
            <a:schemeClr val="bg1"/>
          </a:solidFill>
          <a:ln w="9525" cmpd="sng">
            <a:solidFill>
              <a:schemeClr val="bg1">
                <a:lumMod val="65000"/>
              </a:schemeClr>
            </a:solidFill>
            <a:miter lim="800000"/>
            <a:headEnd/>
            <a:tailEnd/>
          </a:ln>
          <a:effectLst>
            <a:outerShdw blurRad="50800" dist="38100" dir="8100000" algn="tr" rotWithShape="0">
              <a:prstClr val="black">
                <a:alpha val="40000"/>
              </a:prstClr>
            </a:outerShdw>
          </a:effectLst>
        </p:spPr>
        <p:txBody>
          <a:bodyPr anchor="ctr"/>
          <a:lstStyle/>
          <a:p>
            <a:pPr algn="ctr">
              <a:defRPr/>
            </a:pPr>
            <a:r>
              <a:rPr lang="zh-CN" altLang="en-US" sz="1100" dirty="0" smtClean="0">
                <a:solidFill>
                  <a:srgbClr val="3C3C3B"/>
                </a:solidFill>
                <a:latin typeface="微软雅黑" pitchFamily="34" charset="-122"/>
                <a:ea typeface="微软雅黑" pitchFamily="34" charset="-122"/>
              </a:rPr>
              <a:t>先期启动诊断评估咨询项目</a:t>
            </a:r>
            <a:endParaRPr lang="en-US" altLang="en-US" sz="1100" dirty="0">
              <a:solidFill>
                <a:srgbClr val="3C3C3B"/>
              </a:solidFill>
              <a:latin typeface="微软雅黑" pitchFamily="34" charset="-122"/>
              <a:ea typeface="微软雅黑" pitchFamily="34" charset="-122"/>
            </a:endParaRPr>
          </a:p>
        </p:txBody>
      </p:sp>
      <p:sp>
        <p:nvSpPr>
          <p:cNvPr id="23" name="Rectangle 29"/>
          <p:cNvSpPr>
            <a:spLocks noChangeArrowheads="1"/>
          </p:cNvSpPr>
          <p:nvPr/>
        </p:nvSpPr>
        <p:spPr bwMode="auto">
          <a:xfrm>
            <a:off x="6221225" y="5134180"/>
            <a:ext cx="2086432" cy="633548"/>
          </a:xfrm>
          <a:prstGeom prst="rect">
            <a:avLst/>
          </a:prstGeom>
          <a:solidFill>
            <a:schemeClr val="bg1"/>
          </a:solidFill>
          <a:ln w="9525" cmpd="sng">
            <a:solidFill>
              <a:schemeClr val="bg1">
                <a:lumMod val="65000"/>
              </a:schemeClr>
            </a:solidFill>
            <a:miter lim="800000"/>
            <a:headEnd/>
            <a:tailEnd/>
          </a:ln>
          <a:effectLst>
            <a:outerShdw blurRad="50800" dist="38100" dir="8100000" algn="tr" rotWithShape="0">
              <a:prstClr val="black">
                <a:alpha val="40000"/>
              </a:prstClr>
            </a:outerShdw>
          </a:effectLst>
        </p:spPr>
        <p:txBody>
          <a:bodyPr anchor="ctr"/>
          <a:lstStyle/>
          <a:p>
            <a:pPr algn="ctr">
              <a:defRPr/>
            </a:pPr>
            <a:r>
              <a:rPr lang="zh-CN" altLang="en-US" sz="1100" dirty="0" smtClean="0">
                <a:solidFill>
                  <a:srgbClr val="3C3C3B"/>
                </a:solidFill>
                <a:latin typeface="微软雅黑" pitchFamily="34" charset="-122"/>
                <a:ea typeface="微软雅黑" pitchFamily="34" charset="-122"/>
              </a:rPr>
              <a:t>交易所内部推动企业内部的体系完善，培养企业治理文化和相关团队的建设</a:t>
            </a:r>
            <a:endParaRPr lang="en-US" altLang="en-US" sz="1100" dirty="0">
              <a:solidFill>
                <a:srgbClr val="3C3C3B"/>
              </a:solidFill>
              <a:latin typeface="微软雅黑" pitchFamily="34" charset="-122"/>
              <a:ea typeface="微软雅黑" pitchFamily="34" charset="-122"/>
            </a:endParaRPr>
          </a:p>
        </p:txBody>
      </p:sp>
      <p:sp>
        <p:nvSpPr>
          <p:cNvPr id="27" name="Rectangle 27"/>
          <p:cNvSpPr>
            <a:spLocks noChangeArrowheads="1"/>
          </p:cNvSpPr>
          <p:nvPr/>
        </p:nvSpPr>
        <p:spPr bwMode="auto">
          <a:xfrm>
            <a:off x="3153885" y="5126126"/>
            <a:ext cx="2960733" cy="633548"/>
          </a:xfrm>
          <a:prstGeom prst="rect">
            <a:avLst/>
          </a:prstGeom>
          <a:solidFill>
            <a:schemeClr val="bg1"/>
          </a:solidFill>
          <a:ln w="9525" cmpd="sng">
            <a:solidFill>
              <a:schemeClr val="bg1">
                <a:lumMod val="65000"/>
              </a:schemeClr>
            </a:solidFill>
            <a:miter lim="800000"/>
            <a:headEnd/>
            <a:tailEnd/>
          </a:ln>
          <a:effectLst>
            <a:outerShdw blurRad="50800" dist="38100" dir="8100000" algn="tr" rotWithShape="0">
              <a:prstClr val="black">
                <a:alpha val="40000"/>
              </a:prstClr>
            </a:outerShdw>
          </a:effectLst>
        </p:spPr>
        <p:txBody>
          <a:bodyPr anchor="ctr"/>
          <a:lstStyle/>
          <a:p>
            <a:pPr algn="ctr">
              <a:defRPr/>
            </a:pPr>
            <a:r>
              <a:rPr lang="zh-CN" altLang="en-US" sz="1100" dirty="0" smtClean="0">
                <a:solidFill>
                  <a:srgbClr val="3C3C3B"/>
                </a:solidFill>
                <a:latin typeface="微软雅黑" pitchFamily="34" charset="-122"/>
                <a:ea typeface="微软雅黑" pitchFamily="34" charset="-122"/>
              </a:rPr>
              <a:t>基于咨询成果，开展专项咨询项目，按路线图逐一完成工作目标</a:t>
            </a:r>
            <a:endParaRPr lang="en-US" altLang="en-US" sz="1100" dirty="0">
              <a:solidFill>
                <a:srgbClr val="3C3C3B"/>
              </a:solidFill>
              <a:latin typeface="微软雅黑" pitchFamily="34" charset="-122"/>
              <a:ea typeface="微软雅黑" pitchFamily="34" charset="-122"/>
            </a:endParaRPr>
          </a:p>
        </p:txBody>
      </p:sp>
      <p:sp>
        <p:nvSpPr>
          <p:cNvPr id="31" name="Text Box 5"/>
          <p:cNvSpPr txBox="1">
            <a:spLocks noChangeArrowheads="1"/>
          </p:cNvSpPr>
          <p:nvPr/>
        </p:nvSpPr>
        <p:spPr bwMode="auto">
          <a:xfrm>
            <a:off x="608691" y="1807258"/>
            <a:ext cx="2453819" cy="3275951"/>
          </a:xfrm>
          <a:prstGeom prst="rect">
            <a:avLst/>
          </a:prstGeom>
          <a:noFill/>
          <a:ln w="9525">
            <a:solidFill>
              <a:srgbClr val="969696"/>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rIns="17780"/>
          <a:lstStyle>
            <a:lvl1pPr eaLnBrk="0" hangingPunct="0">
              <a:defRPr sz="1600">
                <a:solidFill>
                  <a:schemeClr val="tx1"/>
                </a:solidFill>
                <a:latin typeface="Arial" charset="0"/>
                <a:ea typeface="宋体" pitchFamily="2" charset="-122"/>
              </a:defRPr>
            </a:lvl1pPr>
            <a:lvl2pPr marL="742950" indent="-285750" eaLnBrk="0" hangingPunct="0">
              <a:defRPr sz="1600">
                <a:solidFill>
                  <a:schemeClr val="tx1"/>
                </a:solidFill>
                <a:latin typeface="Arial" charset="0"/>
                <a:ea typeface="宋体" pitchFamily="2" charset="-122"/>
              </a:defRPr>
            </a:lvl2pPr>
            <a:lvl3pPr marL="1143000" indent="-228600" eaLnBrk="0" hangingPunct="0">
              <a:defRPr sz="1600">
                <a:solidFill>
                  <a:schemeClr val="tx1"/>
                </a:solidFill>
                <a:latin typeface="Arial" charset="0"/>
                <a:ea typeface="宋体" pitchFamily="2" charset="-122"/>
              </a:defRPr>
            </a:lvl3pPr>
            <a:lvl4pPr marL="1600200" indent="-228600" eaLnBrk="0" hangingPunct="0">
              <a:defRPr sz="1600">
                <a:solidFill>
                  <a:schemeClr val="tx1"/>
                </a:solidFill>
                <a:latin typeface="Arial" charset="0"/>
                <a:ea typeface="宋体" pitchFamily="2" charset="-122"/>
              </a:defRPr>
            </a:lvl4pPr>
            <a:lvl5pPr marL="2057400" indent="-228600" eaLnBrk="0" hangingPunct="0">
              <a:defRPr sz="1600">
                <a:solidFill>
                  <a:schemeClr val="tx1"/>
                </a:solidFill>
                <a:latin typeface="Arial" charset="0"/>
                <a:ea typeface="宋体" pitchFamily="2" charset="-122"/>
              </a:defRPr>
            </a:lvl5pPr>
            <a:lvl6pPr marL="2514600" indent="-228600" eaLnBrk="0" fontAlgn="base" hangingPunct="0">
              <a:spcBef>
                <a:spcPct val="0"/>
              </a:spcBef>
              <a:spcAft>
                <a:spcPct val="0"/>
              </a:spcAft>
              <a:defRPr sz="1600">
                <a:solidFill>
                  <a:schemeClr val="tx1"/>
                </a:solidFill>
                <a:latin typeface="Arial" charset="0"/>
                <a:ea typeface="宋体" pitchFamily="2" charset="-122"/>
              </a:defRPr>
            </a:lvl6pPr>
            <a:lvl7pPr marL="2971800" indent="-228600" eaLnBrk="0" fontAlgn="base" hangingPunct="0">
              <a:spcBef>
                <a:spcPct val="0"/>
              </a:spcBef>
              <a:spcAft>
                <a:spcPct val="0"/>
              </a:spcAft>
              <a:defRPr sz="1600">
                <a:solidFill>
                  <a:schemeClr val="tx1"/>
                </a:solidFill>
                <a:latin typeface="Arial" charset="0"/>
                <a:ea typeface="宋体" pitchFamily="2" charset="-122"/>
              </a:defRPr>
            </a:lvl7pPr>
            <a:lvl8pPr marL="3429000" indent="-228600" eaLnBrk="0" fontAlgn="base" hangingPunct="0">
              <a:spcBef>
                <a:spcPct val="0"/>
              </a:spcBef>
              <a:spcAft>
                <a:spcPct val="0"/>
              </a:spcAft>
              <a:defRPr sz="1600">
                <a:solidFill>
                  <a:schemeClr val="tx1"/>
                </a:solidFill>
                <a:latin typeface="Arial" charset="0"/>
                <a:ea typeface="宋体" pitchFamily="2" charset="-122"/>
              </a:defRPr>
            </a:lvl8pPr>
            <a:lvl9pPr marL="3886200" indent="-228600" eaLnBrk="0" fontAlgn="base" hangingPunct="0">
              <a:spcBef>
                <a:spcPct val="0"/>
              </a:spcBef>
              <a:spcAft>
                <a:spcPct val="0"/>
              </a:spcAft>
              <a:defRPr sz="1600">
                <a:solidFill>
                  <a:schemeClr val="tx1"/>
                </a:solidFill>
                <a:latin typeface="Arial" charset="0"/>
                <a:ea typeface="宋体" pitchFamily="2" charset="-122"/>
              </a:defRPr>
            </a:lvl9pPr>
          </a:lstStyle>
          <a:p>
            <a:pPr marL="285736" indent="-285736">
              <a:lnSpc>
                <a:spcPct val="120000"/>
              </a:lnSpc>
              <a:buFont typeface="Wingdings" pitchFamily="2" charset="2"/>
              <a:buChar char="q"/>
              <a:defRPr/>
            </a:pPr>
            <a:r>
              <a:rPr lang="zh-CN" altLang="en-US" sz="1200" dirty="0" smtClean="0">
                <a:solidFill>
                  <a:srgbClr val="3C3C3B"/>
                </a:solidFill>
                <a:latin typeface="微软雅黑" pitchFamily="34" charset="-122"/>
                <a:ea typeface="微软雅黑" pitchFamily="34" charset="-122"/>
              </a:rPr>
              <a:t>各部门访谈和调研，了解关键的数据问题</a:t>
            </a:r>
            <a:endParaRPr lang="en-US" altLang="zh-CN" sz="1200" dirty="0" smtClean="0">
              <a:solidFill>
                <a:srgbClr val="3C3C3B"/>
              </a:solidFill>
              <a:latin typeface="微软雅黑" pitchFamily="34" charset="-122"/>
              <a:ea typeface="微软雅黑" pitchFamily="34" charset="-122"/>
            </a:endParaRPr>
          </a:p>
          <a:p>
            <a:pPr marL="285736" indent="-285736">
              <a:lnSpc>
                <a:spcPct val="120000"/>
              </a:lnSpc>
              <a:buFont typeface="Wingdings" pitchFamily="2" charset="2"/>
              <a:buChar char="q"/>
              <a:defRPr/>
            </a:pPr>
            <a:r>
              <a:rPr lang="zh-CN" altLang="en-US" sz="1200" dirty="0" smtClean="0">
                <a:solidFill>
                  <a:srgbClr val="3C3C3B"/>
                </a:solidFill>
                <a:latin typeface="微软雅黑" pitchFamily="34" charset="-122"/>
                <a:ea typeface="微软雅黑" pitchFamily="34" charset="-122"/>
              </a:rPr>
              <a:t>通过主要数据问题发现、评估主要的数据管理活动缺陷</a:t>
            </a:r>
            <a:endParaRPr lang="en-US" altLang="zh-CN" sz="1200" dirty="0" smtClean="0">
              <a:solidFill>
                <a:srgbClr val="3C3C3B"/>
              </a:solidFill>
              <a:latin typeface="微软雅黑" pitchFamily="34" charset="-122"/>
              <a:ea typeface="微软雅黑" pitchFamily="34" charset="-122"/>
            </a:endParaRPr>
          </a:p>
          <a:p>
            <a:pPr marL="285736" indent="-285736">
              <a:lnSpc>
                <a:spcPct val="120000"/>
              </a:lnSpc>
              <a:buFont typeface="Wingdings" pitchFamily="2" charset="2"/>
              <a:buChar char="q"/>
              <a:defRPr/>
            </a:pPr>
            <a:r>
              <a:rPr lang="zh-CN" altLang="en-US" sz="1200" dirty="0" smtClean="0">
                <a:solidFill>
                  <a:srgbClr val="3C3C3B"/>
                </a:solidFill>
                <a:latin typeface="微软雅黑" pitchFamily="34" charset="-122"/>
                <a:ea typeface="微软雅黑" pitchFamily="34" charset="-122"/>
              </a:rPr>
              <a:t>进行成熟度评估，发现管理流程上的差距</a:t>
            </a:r>
            <a:endParaRPr lang="en-US" altLang="zh-CN" sz="1200" dirty="0" smtClean="0">
              <a:solidFill>
                <a:srgbClr val="3C3C3B"/>
              </a:solidFill>
              <a:latin typeface="微软雅黑" pitchFamily="34" charset="-122"/>
              <a:ea typeface="微软雅黑" pitchFamily="34" charset="-122"/>
            </a:endParaRPr>
          </a:p>
          <a:p>
            <a:pPr marL="285736" indent="-285736">
              <a:lnSpc>
                <a:spcPct val="120000"/>
              </a:lnSpc>
              <a:buFont typeface="Wingdings" pitchFamily="2" charset="2"/>
              <a:buChar char="q"/>
              <a:defRPr/>
            </a:pPr>
            <a:r>
              <a:rPr lang="zh-CN" altLang="en-US" sz="1200" dirty="0" smtClean="0">
                <a:latin typeface="微软雅黑" pitchFamily="34" charset="-122"/>
                <a:ea typeface="微软雅黑" pitchFamily="34" charset="-122"/>
              </a:rPr>
              <a:t>结合问题的急迫性、重要性，所内的实际技术条件，进行路线规划，明确具体的专项治理工作按计划的分布开展</a:t>
            </a:r>
            <a:endParaRPr lang="en-US" altLang="zh-CN" sz="1200" dirty="0">
              <a:latin typeface="微软雅黑" pitchFamily="34" charset="-122"/>
              <a:ea typeface="微软雅黑" pitchFamily="34" charset="-122"/>
            </a:endParaRPr>
          </a:p>
        </p:txBody>
      </p:sp>
      <p:sp>
        <p:nvSpPr>
          <p:cNvPr id="32" name="Text Box 5"/>
          <p:cNvSpPr txBox="1">
            <a:spLocks noChangeArrowheads="1"/>
          </p:cNvSpPr>
          <p:nvPr/>
        </p:nvSpPr>
        <p:spPr bwMode="auto">
          <a:xfrm>
            <a:off x="6221224" y="1801504"/>
            <a:ext cx="2086433" cy="3281705"/>
          </a:xfrm>
          <a:prstGeom prst="rect">
            <a:avLst/>
          </a:prstGeom>
          <a:noFill/>
          <a:ln w="9525">
            <a:solidFill>
              <a:srgbClr val="969696"/>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rIns="17780"/>
          <a:lstStyle>
            <a:lvl1pPr marL="342900" indent="-342900" eaLnBrk="0" hangingPunct="0">
              <a:defRPr sz="1600">
                <a:solidFill>
                  <a:schemeClr val="tx1"/>
                </a:solidFill>
                <a:latin typeface="Arial" pitchFamily="34" charset="0"/>
                <a:ea typeface="宋体" pitchFamily="2" charset="-122"/>
              </a:defRPr>
            </a:lvl1pPr>
            <a:lvl2pPr marL="742950" indent="-285750" eaLnBrk="0" hangingPunct="0">
              <a:defRPr sz="1600">
                <a:solidFill>
                  <a:schemeClr val="tx1"/>
                </a:solidFill>
                <a:latin typeface="Arial" pitchFamily="34" charset="0"/>
                <a:ea typeface="宋体" pitchFamily="2" charset="-122"/>
              </a:defRPr>
            </a:lvl2pPr>
            <a:lvl3pPr marL="1143000" indent="-228600" eaLnBrk="0" hangingPunct="0">
              <a:defRPr sz="1600">
                <a:solidFill>
                  <a:schemeClr val="tx1"/>
                </a:solidFill>
                <a:latin typeface="Arial" pitchFamily="34" charset="0"/>
                <a:ea typeface="宋体" pitchFamily="2" charset="-122"/>
              </a:defRPr>
            </a:lvl3pPr>
            <a:lvl4pPr marL="1600200" indent="-228600" eaLnBrk="0" hangingPunct="0">
              <a:defRPr sz="1600">
                <a:solidFill>
                  <a:schemeClr val="tx1"/>
                </a:solidFill>
                <a:latin typeface="Arial" pitchFamily="34" charset="0"/>
                <a:ea typeface="宋体" pitchFamily="2" charset="-122"/>
              </a:defRPr>
            </a:lvl4pPr>
            <a:lvl5pPr marL="2057400" indent="-228600" eaLnBrk="0" hangingPunct="0">
              <a:defRPr sz="1600">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sz="1600">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sz="1600">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sz="1600">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sz="1600">
                <a:solidFill>
                  <a:schemeClr val="tx1"/>
                </a:solidFill>
                <a:latin typeface="Arial" pitchFamily="34" charset="0"/>
                <a:ea typeface="宋体" pitchFamily="2" charset="-122"/>
              </a:defRPr>
            </a:lvl9pPr>
          </a:lstStyle>
          <a:p>
            <a:pPr marL="285736" indent="-285736">
              <a:lnSpc>
                <a:spcPct val="120000"/>
              </a:lnSpc>
              <a:buFont typeface="Arial" pitchFamily="34" charset="0"/>
              <a:buChar char="•"/>
              <a:defRPr/>
            </a:pPr>
            <a:r>
              <a:rPr lang="zh-CN" altLang="en-US" sz="1200" dirty="0" smtClean="0">
                <a:solidFill>
                  <a:srgbClr val="3C3C3B"/>
                </a:solidFill>
                <a:latin typeface="微软雅黑" pitchFamily="34" charset="-122"/>
                <a:ea typeface="微软雅黑" pitchFamily="34" charset="-122"/>
              </a:rPr>
              <a:t>所内后续根据咨询建议，逐步完善自身机制的建设</a:t>
            </a:r>
            <a:endParaRPr lang="en-US" altLang="zh-CN" sz="1200" dirty="0" smtClean="0">
              <a:solidFill>
                <a:srgbClr val="3C3C3B"/>
              </a:solidFill>
              <a:latin typeface="微软雅黑" pitchFamily="34" charset="-122"/>
              <a:ea typeface="微软雅黑" pitchFamily="34" charset="-122"/>
            </a:endParaRPr>
          </a:p>
          <a:p>
            <a:pPr marL="685786" lvl="1" indent="-285736">
              <a:lnSpc>
                <a:spcPct val="120000"/>
              </a:lnSpc>
              <a:buFont typeface="Arial" pitchFamily="34" charset="0"/>
              <a:buChar char="•"/>
              <a:defRPr/>
            </a:pPr>
            <a:r>
              <a:rPr lang="zh-CN" altLang="en-US" sz="1200" dirty="0" smtClean="0">
                <a:solidFill>
                  <a:srgbClr val="3C3C3B"/>
                </a:solidFill>
                <a:latin typeface="微软雅黑" pitchFamily="34" charset="-122"/>
                <a:ea typeface="微软雅黑" pitchFamily="34" charset="-122"/>
              </a:rPr>
              <a:t>建组织</a:t>
            </a:r>
            <a:endParaRPr lang="en-US" altLang="zh-CN" sz="1200" dirty="0" smtClean="0">
              <a:solidFill>
                <a:srgbClr val="3C3C3B"/>
              </a:solidFill>
              <a:latin typeface="微软雅黑" pitchFamily="34" charset="-122"/>
              <a:ea typeface="微软雅黑" pitchFamily="34" charset="-122"/>
            </a:endParaRPr>
          </a:p>
          <a:p>
            <a:pPr marL="685786" lvl="1" indent="-285736">
              <a:lnSpc>
                <a:spcPct val="120000"/>
              </a:lnSpc>
              <a:buFont typeface="Arial" pitchFamily="34" charset="0"/>
              <a:buChar char="•"/>
              <a:defRPr/>
            </a:pPr>
            <a:r>
              <a:rPr lang="zh-CN" altLang="en-US" sz="1200" dirty="0" smtClean="0">
                <a:solidFill>
                  <a:srgbClr val="3C3C3B"/>
                </a:solidFill>
                <a:latin typeface="微软雅黑" pitchFamily="34" charset="-122"/>
                <a:ea typeface="微软雅黑" pitchFamily="34" charset="-122"/>
              </a:rPr>
              <a:t>发布流程</a:t>
            </a:r>
            <a:endParaRPr lang="en-US" altLang="zh-CN" sz="1200" dirty="0" smtClean="0">
              <a:solidFill>
                <a:srgbClr val="3C3C3B"/>
              </a:solidFill>
              <a:latin typeface="微软雅黑" pitchFamily="34" charset="-122"/>
              <a:ea typeface="微软雅黑" pitchFamily="34" charset="-122"/>
            </a:endParaRPr>
          </a:p>
          <a:p>
            <a:pPr marL="685786" lvl="1" indent="-285736">
              <a:lnSpc>
                <a:spcPct val="120000"/>
              </a:lnSpc>
              <a:buFont typeface="Arial" pitchFamily="34" charset="0"/>
              <a:buChar char="•"/>
              <a:defRPr/>
            </a:pPr>
            <a:r>
              <a:rPr lang="zh-CN" altLang="en-US" sz="1200" dirty="0" smtClean="0">
                <a:solidFill>
                  <a:srgbClr val="3C3C3B"/>
                </a:solidFill>
                <a:latin typeface="微软雅黑" pitchFamily="34" charset="-122"/>
                <a:ea typeface="微软雅黑" pitchFamily="34" charset="-122"/>
              </a:rPr>
              <a:t>发布管理办法</a:t>
            </a:r>
            <a:endParaRPr lang="en-US" altLang="zh-CN" sz="1200" dirty="0" smtClean="0">
              <a:solidFill>
                <a:srgbClr val="3C3C3B"/>
              </a:solidFill>
              <a:latin typeface="微软雅黑" pitchFamily="34" charset="-122"/>
              <a:ea typeface="微软雅黑" pitchFamily="34" charset="-122"/>
            </a:endParaRPr>
          </a:p>
          <a:p>
            <a:pPr marL="685786" lvl="1" indent="-285736">
              <a:lnSpc>
                <a:spcPct val="120000"/>
              </a:lnSpc>
              <a:buFont typeface="Arial" pitchFamily="34" charset="0"/>
              <a:buChar char="•"/>
              <a:defRPr/>
            </a:pPr>
            <a:r>
              <a:rPr lang="zh-CN" altLang="en-US" sz="1200" dirty="0" smtClean="0">
                <a:solidFill>
                  <a:srgbClr val="3C3C3B"/>
                </a:solidFill>
                <a:latin typeface="微软雅黑" pitchFamily="34" charset="-122"/>
                <a:ea typeface="微软雅黑" pitchFamily="34" charset="-122"/>
              </a:rPr>
              <a:t>继续开展标准、质量等的专项管理活动</a:t>
            </a:r>
            <a:endParaRPr lang="en-US" altLang="zh-CN" sz="1200" dirty="0" smtClean="0">
              <a:solidFill>
                <a:srgbClr val="3C3C3B"/>
              </a:solidFill>
              <a:latin typeface="微软雅黑" pitchFamily="34" charset="-122"/>
              <a:ea typeface="微软雅黑" pitchFamily="34" charset="-122"/>
            </a:endParaRPr>
          </a:p>
          <a:p>
            <a:pPr marL="685786" lvl="1" indent="-285736">
              <a:lnSpc>
                <a:spcPct val="120000"/>
              </a:lnSpc>
              <a:buFont typeface="Arial" pitchFamily="34" charset="0"/>
              <a:buChar char="•"/>
              <a:defRPr/>
            </a:pPr>
            <a:r>
              <a:rPr lang="zh-CN" altLang="en-US" sz="1200" dirty="0" smtClean="0">
                <a:solidFill>
                  <a:srgbClr val="3C3C3B"/>
                </a:solidFill>
                <a:latin typeface="微软雅黑" pitchFamily="34" charset="-122"/>
                <a:ea typeface="微软雅黑" pitchFamily="34" charset="-122"/>
              </a:rPr>
              <a:t>推动专项管理活动在管控平台和数仓上的落地</a:t>
            </a:r>
            <a:endParaRPr lang="en-US" altLang="zh-CN" sz="1200" dirty="0">
              <a:solidFill>
                <a:srgbClr val="3C3C3B"/>
              </a:solidFill>
              <a:latin typeface="微软雅黑" pitchFamily="34" charset="-122"/>
              <a:ea typeface="微软雅黑" pitchFamily="34" charset="-122"/>
            </a:endParaRPr>
          </a:p>
        </p:txBody>
      </p:sp>
      <p:sp>
        <p:nvSpPr>
          <p:cNvPr id="33" name="Text Box 5"/>
          <p:cNvSpPr txBox="1">
            <a:spLocks noChangeArrowheads="1"/>
          </p:cNvSpPr>
          <p:nvPr/>
        </p:nvSpPr>
        <p:spPr bwMode="auto">
          <a:xfrm>
            <a:off x="3153885" y="1806311"/>
            <a:ext cx="2976412" cy="3276898"/>
          </a:xfrm>
          <a:prstGeom prst="rect">
            <a:avLst/>
          </a:prstGeom>
          <a:noFill/>
          <a:ln w="9525">
            <a:solidFill>
              <a:srgbClr val="969696"/>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rIns="17780"/>
          <a:lstStyle>
            <a:defPPr>
              <a:defRPr lang="en-US"/>
            </a:defPPr>
            <a:lvl1pPr marL="285750" indent="-285750" eaLnBrk="1" hangingPunct="1">
              <a:buFont typeface="Wingdings" pitchFamily="2" charset="2"/>
              <a:buChar char="q"/>
              <a:defRPr sz="1400">
                <a:latin typeface="微软雅黑" pitchFamily="34" charset="-122"/>
                <a:ea typeface="微软雅黑" pitchFamily="34" charset="-122"/>
              </a:defRPr>
            </a:lvl1pPr>
            <a:lvl2pPr marL="400050" lvl="1" indent="-285750" eaLnBrk="1" hangingPunct="1">
              <a:buFont typeface="Wingdings" pitchFamily="2" charset="2"/>
              <a:buChar char="ü"/>
              <a:defRPr sz="1400">
                <a:latin typeface="微软雅黑" pitchFamily="34" charset="-122"/>
                <a:ea typeface="微软雅黑" pitchFamily="34" charset="-122"/>
              </a:defRPr>
            </a:lvl2pPr>
            <a:lvl3pPr marL="1143000" indent="-228600">
              <a:defRPr sz="1600">
                <a:latin typeface="Arial" charset="0"/>
                <a:ea typeface="宋体" pitchFamily="2" charset="-122"/>
              </a:defRPr>
            </a:lvl3pPr>
            <a:lvl4pPr marL="1600200" indent="-228600">
              <a:defRPr sz="1600">
                <a:latin typeface="Arial" charset="0"/>
                <a:ea typeface="宋体" pitchFamily="2" charset="-122"/>
              </a:defRPr>
            </a:lvl4pPr>
            <a:lvl5pPr marL="2057400" indent="-228600">
              <a:defRPr sz="1600">
                <a:latin typeface="Arial" charset="0"/>
                <a:ea typeface="宋体" pitchFamily="2" charset="-122"/>
              </a:defRPr>
            </a:lvl5pPr>
            <a:lvl6pPr marL="2514600" indent="-228600" eaLnBrk="0" fontAlgn="base" hangingPunct="0">
              <a:spcBef>
                <a:spcPct val="0"/>
              </a:spcBef>
              <a:spcAft>
                <a:spcPct val="0"/>
              </a:spcAft>
              <a:defRPr sz="1600">
                <a:latin typeface="Arial" charset="0"/>
                <a:ea typeface="宋体" pitchFamily="2" charset="-122"/>
              </a:defRPr>
            </a:lvl6pPr>
            <a:lvl7pPr marL="2971800" indent="-228600" eaLnBrk="0" fontAlgn="base" hangingPunct="0">
              <a:spcBef>
                <a:spcPct val="0"/>
              </a:spcBef>
              <a:spcAft>
                <a:spcPct val="0"/>
              </a:spcAft>
              <a:defRPr sz="1600">
                <a:latin typeface="Arial" charset="0"/>
                <a:ea typeface="宋体" pitchFamily="2" charset="-122"/>
              </a:defRPr>
            </a:lvl7pPr>
            <a:lvl8pPr marL="3429000" indent="-228600" eaLnBrk="0" fontAlgn="base" hangingPunct="0">
              <a:spcBef>
                <a:spcPct val="0"/>
              </a:spcBef>
              <a:spcAft>
                <a:spcPct val="0"/>
              </a:spcAft>
              <a:defRPr sz="1600">
                <a:latin typeface="Arial" charset="0"/>
                <a:ea typeface="宋体" pitchFamily="2" charset="-122"/>
              </a:defRPr>
            </a:lvl8pPr>
            <a:lvl9pPr marL="3886200" indent="-228600" eaLnBrk="0" fontAlgn="base" hangingPunct="0">
              <a:spcBef>
                <a:spcPct val="0"/>
              </a:spcBef>
              <a:spcAft>
                <a:spcPct val="0"/>
              </a:spcAft>
              <a:defRPr sz="1600">
                <a:latin typeface="Arial" charset="0"/>
                <a:ea typeface="宋体" pitchFamily="2" charset="-122"/>
              </a:defRPr>
            </a:lvl9pPr>
          </a:lstStyle>
          <a:p>
            <a:pPr marL="177791" indent="-177791" eaLnBrk="0" hangingPunct="0">
              <a:lnSpc>
                <a:spcPct val="120000"/>
              </a:lnSpc>
            </a:pPr>
            <a:r>
              <a:rPr lang="zh-CN" altLang="en-US" sz="1200" dirty="0"/>
              <a:t>按治理规划路线图，</a:t>
            </a:r>
            <a:r>
              <a:rPr lang="zh-CN" altLang="en-US" sz="1200" dirty="0" smtClean="0"/>
              <a:t>开展体系治理咨询</a:t>
            </a:r>
            <a:endParaRPr lang="en-US" altLang="zh-CN" sz="1200" dirty="0"/>
          </a:p>
          <a:p>
            <a:pPr marL="292091" lvl="1" indent="-177791" eaLnBrk="0" hangingPunct="0">
              <a:lnSpc>
                <a:spcPct val="120000"/>
              </a:lnSpc>
            </a:pPr>
            <a:r>
              <a:rPr lang="zh-CN" altLang="en-US" sz="1200" dirty="0" smtClean="0"/>
              <a:t>对组织架构的改进建议</a:t>
            </a:r>
            <a:endParaRPr lang="en-US" altLang="zh-CN" sz="1200" dirty="0"/>
          </a:p>
          <a:p>
            <a:pPr marL="292091" lvl="1" indent="-177791" eaLnBrk="0" hangingPunct="0">
              <a:lnSpc>
                <a:spcPct val="120000"/>
              </a:lnSpc>
            </a:pPr>
            <a:r>
              <a:rPr lang="zh-CN" altLang="en-US" sz="1200" dirty="0" smtClean="0"/>
              <a:t>对现有流程的修订改造建议</a:t>
            </a:r>
            <a:endParaRPr lang="en-US" altLang="zh-CN" sz="1200" dirty="0" smtClean="0"/>
          </a:p>
          <a:p>
            <a:pPr marL="292091" lvl="1" indent="-177791" eaLnBrk="0" hangingPunct="0">
              <a:lnSpc>
                <a:spcPct val="120000"/>
              </a:lnSpc>
            </a:pPr>
            <a:r>
              <a:rPr lang="zh-CN" altLang="en-US" sz="1200" dirty="0" smtClean="0"/>
              <a:t>对数据管理办法的修订建议</a:t>
            </a:r>
            <a:endParaRPr lang="en-US" altLang="zh-CN" sz="1200" dirty="0"/>
          </a:p>
          <a:p>
            <a:pPr marL="177791" indent="-177791" eaLnBrk="0" hangingPunct="0">
              <a:lnSpc>
                <a:spcPct val="120000"/>
              </a:lnSpc>
            </a:pPr>
            <a:r>
              <a:rPr lang="zh-CN" altLang="en-US" sz="1200" dirty="0" smtClean="0"/>
              <a:t>按治理规划路线图，开展专项的治理活动</a:t>
            </a:r>
            <a:endParaRPr lang="en-US" altLang="zh-CN" sz="1200" dirty="0" smtClean="0"/>
          </a:p>
          <a:p>
            <a:pPr marL="292091" lvl="1" indent="-177791" eaLnBrk="0" hangingPunct="0">
              <a:lnSpc>
                <a:spcPct val="120000"/>
              </a:lnSpc>
            </a:pPr>
            <a:r>
              <a:rPr lang="zh-CN" altLang="en-US" sz="1200" dirty="0" smtClean="0"/>
              <a:t>可开展数据标准化的信息梳理</a:t>
            </a:r>
            <a:endParaRPr lang="en-US" altLang="zh-CN" sz="1200" dirty="0" smtClean="0"/>
          </a:p>
          <a:p>
            <a:pPr marL="292091" lvl="1" indent="-177791" eaLnBrk="0" hangingPunct="0">
              <a:lnSpc>
                <a:spcPct val="120000"/>
              </a:lnSpc>
            </a:pPr>
            <a:r>
              <a:rPr lang="zh-CN" altLang="en-US" sz="1200" dirty="0" smtClean="0"/>
              <a:t>可开展数据质量的专项核查</a:t>
            </a:r>
            <a:endParaRPr lang="en-US" altLang="zh-CN" sz="1200" dirty="0" smtClean="0"/>
          </a:p>
          <a:p>
            <a:pPr marL="292091" lvl="1" indent="-177791" eaLnBrk="0" hangingPunct="0">
              <a:lnSpc>
                <a:spcPct val="120000"/>
              </a:lnSpc>
            </a:pPr>
            <a:r>
              <a:rPr lang="zh-CN" altLang="en-US" sz="1200" dirty="0" smtClean="0"/>
              <a:t>可开展元数据梳理</a:t>
            </a:r>
            <a:endParaRPr lang="en-US" altLang="zh-CN" sz="1200" dirty="0" smtClean="0"/>
          </a:p>
          <a:p>
            <a:pPr marL="292091" lvl="1" indent="-177791" eaLnBrk="0" hangingPunct="0">
              <a:lnSpc>
                <a:spcPct val="120000"/>
              </a:lnSpc>
            </a:pPr>
            <a:r>
              <a:rPr lang="zh-CN" altLang="en-US" sz="1200" dirty="0" smtClean="0"/>
              <a:t>可开展数据地图的梳理</a:t>
            </a:r>
            <a:endParaRPr lang="en-US" altLang="zh-CN" sz="1200" dirty="0" smtClean="0"/>
          </a:p>
          <a:p>
            <a:pPr marL="292091" lvl="1" indent="-177791" eaLnBrk="0" hangingPunct="0">
              <a:lnSpc>
                <a:spcPct val="120000"/>
              </a:lnSpc>
            </a:pPr>
            <a:r>
              <a:rPr lang="zh-CN" altLang="en-US" sz="1200" dirty="0" smtClean="0"/>
              <a:t>可开展大数据融入试点</a:t>
            </a:r>
            <a:endParaRPr lang="en-US" altLang="zh-CN" sz="1200" dirty="0"/>
          </a:p>
        </p:txBody>
      </p:sp>
      <p:sp>
        <p:nvSpPr>
          <p:cNvPr id="35" name="Text Box 5"/>
          <p:cNvSpPr txBox="1">
            <a:spLocks noChangeArrowheads="1"/>
          </p:cNvSpPr>
          <p:nvPr/>
        </p:nvSpPr>
        <p:spPr bwMode="auto">
          <a:xfrm>
            <a:off x="8440125" y="1806310"/>
            <a:ext cx="2914927" cy="3276898"/>
          </a:xfrm>
          <a:prstGeom prst="rect">
            <a:avLst/>
          </a:prstGeom>
          <a:noFill/>
          <a:ln w="9525">
            <a:solidFill>
              <a:srgbClr val="969696"/>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rIns="17780"/>
          <a:lstStyle>
            <a:lvl1pPr marL="342900" indent="-342900" eaLnBrk="0" hangingPunct="0">
              <a:defRPr sz="1600">
                <a:solidFill>
                  <a:schemeClr val="tx1"/>
                </a:solidFill>
                <a:latin typeface="Arial" pitchFamily="34" charset="0"/>
                <a:ea typeface="宋体" pitchFamily="2" charset="-122"/>
              </a:defRPr>
            </a:lvl1pPr>
            <a:lvl2pPr marL="742950" indent="-285750" eaLnBrk="0" hangingPunct="0">
              <a:defRPr sz="1600">
                <a:solidFill>
                  <a:schemeClr val="tx1"/>
                </a:solidFill>
                <a:latin typeface="Arial" pitchFamily="34" charset="0"/>
                <a:ea typeface="宋体" pitchFamily="2" charset="-122"/>
              </a:defRPr>
            </a:lvl2pPr>
            <a:lvl3pPr marL="1143000" indent="-228600" eaLnBrk="0" hangingPunct="0">
              <a:defRPr sz="1600">
                <a:solidFill>
                  <a:schemeClr val="tx1"/>
                </a:solidFill>
                <a:latin typeface="Arial" pitchFamily="34" charset="0"/>
                <a:ea typeface="宋体" pitchFamily="2" charset="-122"/>
              </a:defRPr>
            </a:lvl3pPr>
            <a:lvl4pPr marL="1600200" indent="-228600" eaLnBrk="0" hangingPunct="0">
              <a:defRPr sz="1600">
                <a:solidFill>
                  <a:schemeClr val="tx1"/>
                </a:solidFill>
                <a:latin typeface="Arial" pitchFamily="34" charset="0"/>
                <a:ea typeface="宋体" pitchFamily="2" charset="-122"/>
              </a:defRPr>
            </a:lvl4pPr>
            <a:lvl5pPr marL="2057400" indent="-228600" eaLnBrk="0" hangingPunct="0">
              <a:defRPr sz="1600">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sz="1600">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sz="1600">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sz="1600">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sz="1600">
                <a:solidFill>
                  <a:schemeClr val="tx1"/>
                </a:solidFill>
                <a:latin typeface="Arial" pitchFamily="34" charset="0"/>
                <a:ea typeface="宋体" pitchFamily="2" charset="-122"/>
              </a:defRPr>
            </a:lvl9pPr>
          </a:lstStyle>
          <a:p>
            <a:pPr marL="177791" indent="-177791">
              <a:lnSpc>
                <a:spcPct val="120000"/>
              </a:lnSpc>
              <a:buFont typeface="Wingdings" pitchFamily="2" charset="2"/>
              <a:buChar char="q"/>
            </a:pPr>
            <a:r>
              <a:rPr lang="zh-CN" altLang="en-US" sz="1200" dirty="0" smtClean="0">
                <a:latin typeface="微软雅黑" pitchFamily="34" charset="-122"/>
                <a:ea typeface="微软雅黑" pitchFamily="34" charset="-122"/>
              </a:rPr>
              <a:t>建管控平台确保咨询成果的落地：</a:t>
            </a:r>
            <a:endParaRPr lang="en-US" altLang="zh-CN" sz="1200" dirty="0" smtClean="0">
              <a:latin typeface="微软雅黑" pitchFamily="34" charset="-122"/>
              <a:ea typeface="微软雅黑" pitchFamily="34" charset="-122"/>
            </a:endParaRPr>
          </a:p>
          <a:p>
            <a:pPr marL="577841" lvl="1" indent="-177791">
              <a:lnSpc>
                <a:spcPct val="120000"/>
              </a:lnSpc>
              <a:buFont typeface="Wingdings" charset="2"/>
              <a:buChar char="ü"/>
            </a:pPr>
            <a:r>
              <a:rPr lang="zh-CN" altLang="en-US" sz="1200" dirty="0" smtClean="0">
                <a:latin typeface="微软雅黑" pitchFamily="34" charset="-122"/>
                <a:ea typeface="微软雅黑" pitchFamily="34" charset="-122"/>
              </a:rPr>
              <a:t>搭建管理流程控制：</a:t>
            </a:r>
            <a:endParaRPr lang="en-US" altLang="zh-CN" sz="1200" dirty="0" smtClean="0">
              <a:latin typeface="微软雅黑" pitchFamily="34" charset="-122"/>
              <a:ea typeface="微软雅黑" pitchFamily="34" charset="-122"/>
            </a:endParaRPr>
          </a:p>
          <a:p>
            <a:pPr marL="977891" lvl="2" indent="-177791">
              <a:lnSpc>
                <a:spcPct val="120000"/>
              </a:lnSpc>
              <a:buFont typeface="Wingdings" charset="2"/>
              <a:buChar char="ü"/>
            </a:pPr>
            <a:r>
              <a:rPr lang="zh-CN" altLang="en-US" sz="1200" dirty="0" smtClean="0">
                <a:latin typeface="微软雅黑" pitchFamily="34" charset="-122"/>
                <a:ea typeface="微软雅黑" pitchFamily="34" charset="-122"/>
              </a:rPr>
              <a:t>数据标准的管理流程</a:t>
            </a:r>
            <a:endParaRPr lang="en-US" altLang="zh-CN" sz="1200" dirty="0" smtClean="0">
              <a:latin typeface="微软雅黑" pitchFamily="34" charset="-122"/>
              <a:ea typeface="微软雅黑" pitchFamily="34" charset="-122"/>
            </a:endParaRPr>
          </a:p>
          <a:p>
            <a:pPr marL="977891" lvl="2" indent="-177791">
              <a:lnSpc>
                <a:spcPct val="120000"/>
              </a:lnSpc>
              <a:buFont typeface="Wingdings" charset="2"/>
              <a:buChar char="ü"/>
            </a:pPr>
            <a:r>
              <a:rPr lang="zh-CN" altLang="en-US" sz="1200" dirty="0" smtClean="0">
                <a:latin typeface="微软雅黑" pitchFamily="34" charset="-122"/>
                <a:ea typeface="微软雅黑" pitchFamily="34" charset="-122"/>
              </a:rPr>
              <a:t>数据质量的管理流程</a:t>
            </a:r>
            <a:endParaRPr lang="en-US" altLang="zh-CN" sz="1200" dirty="0" smtClean="0">
              <a:latin typeface="微软雅黑" pitchFamily="34" charset="-122"/>
              <a:ea typeface="微软雅黑" pitchFamily="34" charset="-122"/>
            </a:endParaRPr>
          </a:p>
          <a:p>
            <a:pPr marL="977891" lvl="2" indent="-177791">
              <a:lnSpc>
                <a:spcPct val="120000"/>
              </a:lnSpc>
              <a:buFont typeface="Wingdings" charset="2"/>
              <a:buChar char="ü"/>
            </a:pPr>
            <a:r>
              <a:rPr lang="zh-CN" altLang="en-US" sz="1200" dirty="0" smtClean="0">
                <a:latin typeface="微软雅黑" pitchFamily="34" charset="-122"/>
                <a:ea typeface="微软雅黑" pitchFamily="34" charset="-122"/>
              </a:rPr>
              <a:t>元数据的管理流程</a:t>
            </a:r>
            <a:endParaRPr lang="en-US" altLang="zh-CN" sz="1200" dirty="0" smtClean="0">
              <a:latin typeface="微软雅黑" pitchFamily="34" charset="-122"/>
              <a:ea typeface="微软雅黑" pitchFamily="34" charset="-122"/>
            </a:endParaRPr>
          </a:p>
          <a:p>
            <a:pPr marL="577841" lvl="1" indent="-177791">
              <a:lnSpc>
                <a:spcPct val="120000"/>
              </a:lnSpc>
              <a:buFont typeface="Wingdings" charset="2"/>
              <a:buChar char="ü"/>
            </a:pPr>
            <a:r>
              <a:rPr lang="zh-CN" altLang="en-US" sz="1200" dirty="0" smtClean="0">
                <a:latin typeface="微软雅黑" pitchFamily="34" charset="-122"/>
                <a:ea typeface="微软雅黑" pitchFamily="34" charset="-122"/>
              </a:rPr>
              <a:t>数据专项治理成果的保存：</a:t>
            </a:r>
            <a:endParaRPr lang="en-US" altLang="zh-CN" sz="1200" dirty="0" smtClean="0">
              <a:latin typeface="微软雅黑" pitchFamily="34" charset="-122"/>
              <a:ea typeface="微软雅黑" pitchFamily="34" charset="-122"/>
            </a:endParaRPr>
          </a:p>
          <a:p>
            <a:pPr marL="977891" lvl="2" indent="-177791">
              <a:lnSpc>
                <a:spcPct val="120000"/>
              </a:lnSpc>
              <a:buFont typeface="Wingdings" charset="2"/>
              <a:buChar char="ü"/>
            </a:pPr>
            <a:r>
              <a:rPr lang="zh-CN" altLang="en-US" sz="1200" dirty="0" smtClean="0">
                <a:latin typeface="微软雅黑" pitchFamily="34" charset="-122"/>
                <a:ea typeface="微软雅黑" pitchFamily="34" charset="-122"/>
              </a:rPr>
              <a:t>对标准编制成果的保存</a:t>
            </a:r>
            <a:endParaRPr lang="en-US" altLang="zh-CN" sz="1200" dirty="0" smtClean="0">
              <a:latin typeface="微软雅黑" pitchFamily="34" charset="-122"/>
              <a:ea typeface="微软雅黑" pitchFamily="34" charset="-122"/>
            </a:endParaRPr>
          </a:p>
          <a:p>
            <a:pPr marL="977891" lvl="2" indent="-177791">
              <a:lnSpc>
                <a:spcPct val="120000"/>
              </a:lnSpc>
              <a:buFont typeface="Wingdings" charset="2"/>
              <a:buChar char="ü"/>
            </a:pPr>
            <a:r>
              <a:rPr lang="zh-CN" altLang="en-US" sz="1200" dirty="0" smtClean="0">
                <a:latin typeface="微软雅黑" pitchFamily="34" charset="-122"/>
                <a:ea typeface="微软雅黑" pitchFamily="34" charset="-122"/>
              </a:rPr>
              <a:t>对质量检查结果的展现</a:t>
            </a:r>
            <a:endParaRPr lang="en-US" altLang="zh-CN" sz="1200" dirty="0" smtClean="0">
              <a:latin typeface="微软雅黑" pitchFamily="34" charset="-122"/>
              <a:ea typeface="微软雅黑" pitchFamily="34" charset="-122"/>
            </a:endParaRPr>
          </a:p>
          <a:p>
            <a:pPr marL="977891" lvl="2" indent="-177791">
              <a:lnSpc>
                <a:spcPct val="120000"/>
              </a:lnSpc>
              <a:buFont typeface="Wingdings" charset="2"/>
              <a:buChar char="ü"/>
            </a:pPr>
            <a:r>
              <a:rPr lang="zh-CN" altLang="en-US" sz="1200" dirty="0" smtClean="0">
                <a:latin typeface="微软雅黑" pitchFamily="34" charset="-122"/>
                <a:ea typeface="微软雅黑" pitchFamily="34" charset="-122"/>
              </a:rPr>
              <a:t>对元数据采集的展现</a:t>
            </a:r>
            <a:endParaRPr lang="en-US" altLang="zh-CN" sz="1200" dirty="0" smtClean="0">
              <a:latin typeface="微软雅黑" pitchFamily="34" charset="-122"/>
              <a:ea typeface="微软雅黑" pitchFamily="34" charset="-122"/>
            </a:endParaRPr>
          </a:p>
          <a:p>
            <a:pPr marL="177791" indent="-177791">
              <a:lnSpc>
                <a:spcPct val="120000"/>
              </a:lnSpc>
              <a:buFont typeface="Wingdings" charset="2"/>
              <a:buChar char="q"/>
            </a:pPr>
            <a:r>
              <a:rPr lang="zh-CN" altLang="en-US" sz="1200" dirty="0" smtClean="0">
                <a:latin typeface="微软雅黑" pitchFamily="34" charset="-122"/>
                <a:ea typeface="微软雅黑" pitchFamily="34" charset="-122"/>
              </a:rPr>
              <a:t>仓库平台上的配合落地：</a:t>
            </a:r>
            <a:endParaRPr lang="en-US" altLang="zh-CN" sz="1200" dirty="0" smtClean="0">
              <a:latin typeface="微软雅黑" pitchFamily="34" charset="-122"/>
              <a:ea typeface="微软雅黑" pitchFamily="34" charset="-122"/>
            </a:endParaRPr>
          </a:p>
          <a:p>
            <a:pPr marL="577841" lvl="1" indent="-177791">
              <a:lnSpc>
                <a:spcPct val="120000"/>
              </a:lnSpc>
              <a:buFont typeface="Wingdings" charset="2"/>
              <a:buChar char="ü"/>
            </a:pPr>
            <a:r>
              <a:rPr lang="zh-CN" altLang="en-US" sz="1200" dirty="0" smtClean="0">
                <a:latin typeface="微软雅黑" pitchFamily="34" charset="-122"/>
                <a:ea typeface="微软雅黑" pitchFamily="34" charset="-122"/>
              </a:rPr>
              <a:t>对治理成果的落地改进建议进行数据整合层面的落地；</a:t>
            </a:r>
            <a:endParaRPr lang="en-US" altLang="zh-CN" sz="1200" dirty="0" smtClean="0">
              <a:latin typeface="微软雅黑" pitchFamily="34" charset="-122"/>
              <a:ea typeface="微软雅黑" pitchFamily="34" charset="-122"/>
            </a:endParaRPr>
          </a:p>
          <a:p>
            <a:pPr marL="577841" lvl="1" indent="-177791">
              <a:lnSpc>
                <a:spcPct val="120000"/>
              </a:lnSpc>
              <a:buFont typeface="Wingdings" charset="2"/>
              <a:buChar char="ü"/>
            </a:pPr>
            <a:r>
              <a:rPr lang="zh-CN" altLang="en-US" sz="1200" dirty="0" smtClean="0">
                <a:latin typeface="微软雅黑" pitchFamily="34" charset="-122"/>
                <a:ea typeface="微软雅黑" pitchFamily="34" charset="-122"/>
              </a:rPr>
              <a:t>推动数据使用过程中对标准的改进，对质量问题的处理</a:t>
            </a:r>
            <a:endParaRPr lang="en-US" altLang="en-US" sz="1200" dirty="0">
              <a:latin typeface="微软雅黑" pitchFamily="34" charset="-122"/>
              <a:ea typeface="微软雅黑" pitchFamily="34" charset="-122"/>
            </a:endParaRPr>
          </a:p>
        </p:txBody>
      </p:sp>
      <p:sp>
        <p:nvSpPr>
          <p:cNvPr id="30" name="Rectangle 28"/>
          <p:cNvSpPr>
            <a:spLocks noChangeArrowheads="1"/>
          </p:cNvSpPr>
          <p:nvPr/>
        </p:nvSpPr>
        <p:spPr bwMode="auto">
          <a:xfrm>
            <a:off x="8440125" y="5137966"/>
            <a:ext cx="2915410" cy="633548"/>
          </a:xfrm>
          <a:prstGeom prst="rect">
            <a:avLst/>
          </a:prstGeom>
          <a:solidFill>
            <a:schemeClr val="bg1"/>
          </a:solidFill>
          <a:ln w="9525" cmpd="sng">
            <a:solidFill>
              <a:schemeClr val="bg1">
                <a:lumMod val="65000"/>
              </a:schemeClr>
            </a:solidFill>
            <a:miter lim="800000"/>
            <a:headEnd/>
            <a:tailEnd/>
          </a:ln>
          <a:effectLst>
            <a:outerShdw blurRad="50800" dist="38100" dir="8100000" algn="tr" rotWithShape="0">
              <a:prstClr val="black">
                <a:alpha val="40000"/>
              </a:prstClr>
            </a:outerShdw>
          </a:effectLst>
        </p:spPr>
        <p:txBody>
          <a:bodyPr anchor="ctr"/>
          <a:lstStyle/>
          <a:p>
            <a:pPr algn="ctr">
              <a:defRPr/>
            </a:pPr>
            <a:r>
              <a:rPr lang="zh-CN" altLang="en-US" sz="1100" dirty="0" smtClean="0">
                <a:solidFill>
                  <a:srgbClr val="3C3C3B"/>
                </a:solidFill>
                <a:latin typeface="微软雅黑" pitchFamily="34" charset="-122"/>
                <a:ea typeface="微软雅黑" pitchFamily="34" charset="-122"/>
              </a:rPr>
              <a:t>启动管控平台建设项目，衔接咨询项目的成果落地，在数仓中对改进建议的落地</a:t>
            </a:r>
            <a:endParaRPr lang="en-US" altLang="en-US" sz="1100" dirty="0">
              <a:solidFill>
                <a:srgbClr val="3C3C3B"/>
              </a:solidFill>
              <a:latin typeface="微软雅黑" pitchFamily="34" charset="-122"/>
              <a:ea typeface="微软雅黑" pitchFamily="34" charset="-122"/>
            </a:endParaRPr>
          </a:p>
        </p:txBody>
      </p:sp>
      <p:sp>
        <p:nvSpPr>
          <p:cNvPr id="36" name="AutoShape 39"/>
          <p:cNvSpPr>
            <a:spLocks noChangeArrowheads="1"/>
          </p:cNvSpPr>
          <p:nvPr/>
        </p:nvSpPr>
        <p:spPr bwMode="auto">
          <a:xfrm>
            <a:off x="8369855" y="1243470"/>
            <a:ext cx="3190293" cy="475843"/>
          </a:xfrm>
          <a:prstGeom prst="chevron">
            <a:avLst>
              <a:gd name="adj" fmla="val 52746"/>
            </a:avLst>
          </a:prstGeom>
          <a:solidFill>
            <a:srgbClr val="1D528E"/>
          </a:solidFill>
          <a:ln>
            <a:noFill/>
          </a:ln>
          <a:effectLst>
            <a:outerShdw blurRad="50800" dist="38100" dir="8100000" algn="tr" rotWithShape="0">
              <a:prstClr val="black">
                <a:alpha val="40000"/>
              </a:prstClr>
            </a:outerShdw>
          </a:effectLst>
          <a:extLst>
            <a:ext uri="{91240B29-F687-4F45-9708-019B960494DF}">
              <a14:hiddenLine xmlns:a14="http://schemas.microsoft.com/office/drawing/2010/main" w="9525">
                <a:solidFill>
                  <a:srgbClr val="000000"/>
                </a:solidFill>
                <a:miter lim="800000"/>
                <a:headEnd/>
                <a:tailEnd/>
              </a14:hiddenLine>
            </a:ext>
          </a:extLst>
        </p:spPr>
        <p:txBody>
          <a:bodyPr lIns="0" tIns="91440" rIns="0" bIns="91440" anchor="ctr"/>
          <a:lstStyle/>
          <a:p>
            <a:pPr algn="ctr">
              <a:buFont typeface="Wingdings" pitchFamily="2" charset="2"/>
              <a:buNone/>
            </a:pPr>
            <a:r>
              <a:rPr lang="zh-CN" altLang="en-US" sz="1400" b="1" dirty="0" smtClean="0">
                <a:solidFill>
                  <a:srgbClr val="FFFFFF"/>
                </a:solidFill>
                <a:latin typeface="微软雅黑" pitchFamily="34" charset="-122"/>
                <a:ea typeface="微软雅黑" pitchFamily="34" charset="-122"/>
              </a:rPr>
              <a:t>系统落地</a:t>
            </a:r>
            <a:endParaRPr lang="zh-CN" altLang="en-US" sz="1400" b="1" dirty="0">
              <a:solidFill>
                <a:srgbClr val="FFFFFF"/>
              </a:solidFill>
              <a:latin typeface="微软雅黑" pitchFamily="34" charset="-122"/>
              <a:ea typeface="微软雅黑" pitchFamily="34" charset="-122"/>
            </a:endParaRPr>
          </a:p>
        </p:txBody>
      </p:sp>
      <p:sp>
        <p:nvSpPr>
          <p:cNvPr id="15" name="TextBox 14"/>
          <p:cNvSpPr txBox="1"/>
          <p:nvPr/>
        </p:nvSpPr>
        <p:spPr>
          <a:xfrm>
            <a:off x="374011" y="1030085"/>
            <a:ext cx="469359" cy="361635"/>
          </a:xfrm>
          <a:prstGeom prst="rect">
            <a:avLst/>
          </a:prstGeom>
          <a:solidFill>
            <a:schemeClr val="bg2">
              <a:lumMod val="40000"/>
              <a:lumOff val="60000"/>
            </a:schemeClr>
          </a:solidFill>
          <a:ln w="12700">
            <a:solidFill>
              <a:srgbClr val="FF0000"/>
            </a:solidFill>
          </a:ln>
        </p:spPr>
        <p:txBody>
          <a:bodyPr wrap="none" lIns="68577" tIns="34289" rIns="68577" bIns="34289" rtlCol="0">
            <a:spAutoFit/>
          </a:bodyPr>
          <a:lstStyle/>
          <a:p>
            <a:pPr algn="ctr"/>
            <a:r>
              <a:rPr lang="en-US" altLang="zh-CN" b="1" i="1" dirty="0" smtClean="0">
                <a:solidFill>
                  <a:srgbClr val="FF0000"/>
                </a:solidFill>
                <a:latin typeface="Algerian" panose="04020705040A02060702" pitchFamily="82" charset="0"/>
              </a:rPr>
              <a:t>01</a:t>
            </a:r>
            <a:endParaRPr lang="en-US" b="1" i="1" dirty="0">
              <a:solidFill>
                <a:srgbClr val="FF0000"/>
              </a:solidFill>
              <a:latin typeface="Algerian" panose="04020705040A02060702" pitchFamily="82" charset="0"/>
            </a:endParaRPr>
          </a:p>
        </p:txBody>
      </p:sp>
      <p:sp>
        <p:nvSpPr>
          <p:cNvPr id="16" name="TextBox 15"/>
          <p:cNvSpPr txBox="1"/>
          <p:nvPr/>
        </p:nvSpPr>
        <p:spPr>
          <a:xfrm>
            <a:off x="3154816" y="1030085"/>
            <a:ext cx="427035" cy="361635"/>
          </a:xfrm>
          <a:prstGeom prst="rect">
            <a:avLst/>
          </a:prstGeom>
          <a:solidFill>
            <a:schemeClr val="bg2">
              <a:lumMod val="40000"/>
              <a:lumOff val="60000"/>
            </a:schemeClr>
          </a:solidFill>
          <a:ln w="12700">
            <a:solidFill>
              <a:srgbClr val="FF0000"/>
            </a:solidFill>
          </a:ln>
        </p:spPr>
        <p:txBody>
          <a:bodyPr wrap="none" lIns="68577" tIns="34289" rIns="68577" bIns="34289" rtlCol="0">
            <a:spAutoFit/>
          </a:bodyPr>
          <a:lstStyle>
            <a:defPPr>
              <a:defRPr lang="zh-CN"/>
            </a:defPPr>
            <a:lvl1pPr algn="ctr">
              <a:defRPr b="1" i="1">
                <a:solidFill>
                  <a:srgbClr val="FF0000"/>
                </a:solidFill>
                <a:latin typeface="Algerian" panose="04020705040A02060702" pitchFamily="82" charset="0"/>
              </a:defRPr>
            </a:lvl1pPr>
          </a:lstStyle>
          <a:p>
            <a:r>
              <a:rPr lang="en-US" altLang="zh-CN" dirty="0" smtClean="0"/>
              <a:t>02</a:t>
            </a:r>
            <a:endParaRPr lang="en-US" dirty="0"/>
          </a:p>
        </p:txBody>
      </p:sp>
      <p:sp>
        <p:nvSpPr>
          <p:cNvPr id="17" name="TextBox 16"/>
          <p:cNvSpPr txBox="1"/>
          <p:nvPr/>
        </p:nvSpPr>
        <p:spPr>
          <a:xfrm>
            <a:off x="6255724" y="1030085"/>
            <a:ext cx="427035" cy="361635"/>
          </a:xfrm>
          <a:prstGeom prst="rect">
            <a:avLst/>
          </a:prstGeom>
          <a:solidFill>
            <a:schemeClr val="bg2">
              <a:lumMod val="40000"/>
              <a:lumOff val="60000"/>
            </a:schemeClr>
          </a:solidFill>
          <a:ln w="12700">
            <a:solidFill>
              <a:srgbClr val="FF0000"/>
            </a:solidFill>
          </a:ln>
        </p:spPr>
        <p:txBody>
          <a:bodyPr wrap="none" lIns="68577" tIns="34289" rIns="68577" bIns="34289" rtlCol="0">
            <a:spAutoFit/>
          </a:bodyPr>
          <a:lstStyle>
            <a:defPPr>
              <a:defRPr lang="zh-CN"/>
            </a:defPPr>
            <a:lvl1pPr algn="ctr">
              <a:defRPr b="1" i="1">
                <a:solidFill>
                  <a:srgbClr val="FF0000"/>
                </a:solidFill>
                <a:latin typeface="Algerian" panose="04020705040A02060702" pitchFamily="82" charset="0"/>
              </a:defRPr>
            </a:lvl1pPr>
          </a:lstStyle>
          <a:p>
            <a:r>
              <a:rPr lang="en-US" altLang="zh-CN" dirty="0" smtClean="0"/>
              <a:t>03</a:t>
            </a:r>
            <a:endParaRPr lang="en-US" dirty="0"/>
          </a:p>
        </p:txBody>
      </p:sp>
      <p:sp>
        <p:nvSpPr>
          <p:cNvPr id="18" name="TextBox 17"/>
          <p:cNvSpPr txBox="1"/>
          <p:nvPr/>
        </p:nvSpPr>
        <p:spPr>
          <a:xfrm>
            <a:off x="9215472" y="1030085"/>
            <a:ext cx="427035" cy="361635"/>
          </a:xfrm>
          <a:prstGeom prst="rect">
            <a:avLst/>
          </a:prstGeom>
          <a:solidFill>
            <a:schemeClr val="bg2">
              <a:lumMod val="40000"/>
              <a:lumOff val="60000"/>
            </a:schemeClr>
          </a:solidFill>
          <a:ln w="12700">
            <a:solidFill>
              <a:srgbClr val="FF0000"/>
            </a:solidFill>
          </a:ln>
        </p:spPr>
        <p:txBody>
          <a:bodyPr wrap="none" lIns="68577" tIns="34289" rIns="68577" bIns="34289" rtlCol="0">
            <a:spAutoFit/>
          </a:bodyPr>
          <a:lstStyle>
            <a:defPPr>
              <a:defRPr lang="zh-CN"/>
            </a:defPPr>
            <a:lvl1pPr algn="ctr">
              <a:defRPr b="1" i="1">
                <a:solidFill>
                  <a:srgbClr val="FF0000"/>
                </a:solidFill>
                <a:latin typeface="Algerian" panose="04020705040A02060702" pitchFamily="82" charset="0"/>
              </a:defRPr>
            </a:lvl1pPr>
          </a:lstStyle>
          <a:p>
            <a:r>
              <a:rPr lang="en-US" altLang="zh-CN" dirty="0" smtClean="0"/>
              <a:t>04</a:t>
            </a:r>
            <a:endParaRPr lang="en-US" dirty="0"/>
          </a:p>
        </p:txBody>
      </p:sp>
    </p:spTree>
    <p:extLst>
      <p:ext uri="{BB962C8B-B14F-4D97-AF65-F5344CB8AC3E}">
        <p14:creationId xmlns:p14="http://schemas.microsoft.com/office/powerpoint/2010/main" val="396517598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00" tIns="45718" rIns="91400" bIns="45718" rtlCol="0" anchor="ctr">
            <a:normAutofit/>
          </a:bodyPr>
          <a:lstStyle/>
          <a:p>
            <a:r>
              <a:rPr lang="zh-CN" altLang="en-US" dirty="0" smtClean="0">
                <a:latin typeface="微软雅黑" pitchFamily="34" charset="-122"/>
                <a:ea typeface="微软雅黑" pitchFamily="34" charset="-122"/>
              </a:rPr>
              <a:t>数据治理的诊断和</a:t>
            </a:r>
            <a:r>
              <a:rPr lang="zh-CN" altLang="en-US" dirty="0" smtClean="0">
                <a:latin typeface="微软雅黑" pitchFamily="34" charset="-122"/>
                <a:ea typeface="微软雅黑" pitchFamily="34" charset="-122"/>
              </a:rPr>
              <a:t>评估</a:t>
            </a:r>
            <a:endParaRPr lang="en-US" dirty="0">
              <a:latin typeface="微软雅黑" pitchFamily="34" charset="-122"/>
              <a:ea typeface="微软雅黑" pitchFamily="34" charset="-122"/>
            </a:endParaRPr>
          </a:p>
        </p:txBody>
      </p:sp>
      <p:grpSp>
        <p:nvGrpSpPr>
          <p:cNvPr id="4" name="Group 3"/>
          <p:cNvGrpSpPr/>
          <p:nvPr/>
        </p:nvGrpSpPr>
        <p:grpSpPr>
          <a:xfrm>
            <a:off x="1382624" y="803701"/>
            <a:ext cx="4446272" cy="1114000"/>
            <a:chOff x="482" y="364647"/>
            <a:chExt cx="3334704" cy="3334704"/>
          </a:xfrm>
        </p:grpSpPr>
        <p:sp>
          <p:nvSpPr>
            <p:cNvPr id="8" name="Down Arrow 7"/>
            <p:cNvSpPr/>
            <p:nvPr/>
          </p:nvSpPr>
          <p:spPr>
            <a:xfrm rot="16200000">
              <a:off x="482" y="364647"/>
              <a:ext cx="3334704" cy="3334704"/>
            </a:xfrm>
            <a:prstGeom prst="downArrow">
              <a:avLst>
                <a:gd name="adj1" fmla="val 50000"/>
                <a:gd name="adj2" fmla="val 35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9" name="Down Arrow 4"/>
            <p:cNvSpPr/>
            <p:nvPr/>
          </p:nvSpPr>
          <p:spPr>
            <a:xfrm rot="21600000">
              <a:off x="483" y="1198322"/>
              <a:ext cx="2751131" cy="166735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13360" tIns="213360" rIns="213360" bIns="213360" numCol="1" spcCol="1270" anchor="ctr" anchorCtr="0">
              <a:noAutofit/>
            </a:bodyPr>
            <a:lstStyle/>
            <a:p>
              <a:pPr algn="ctr" defTabSz="1777868">
                <a:lnSpc>
                  <a:spcPct val="90000"/>
                </a:lnSpc>
                <a:spcBef>
                  <a:spcPct val="0"/>
                </a:spcBef>
                <a:spcAft>
                  <a:spcPct val="35000"/>
                </a:spcAft>
              </a:pPr>
              <a:r>
                <a:rPr lang="zh-CN" altLang="en-US" sz="2000" dirty="0"/>
                <a:t>数据问题发现</a:t>
              </a:r>
              <a:endParaRPr lang="en-US" sz="2000" dirty="0"/>
            </a:p>
          </p:txBody>
        </p:sp>
      </p:grpSp>
      <p:grpSp>
        <p:nvGrpSpPr>
          <p:cNvPr id="5" name="Group 4"/>
          <p:cNvGrpSpPr/>
          <p:nvPr/>
        </p:nvGrpSpPr>
        <p:grpSpPr>
          <a:xfrm>
            <a:off x="6096001" y="803701"/>
            <a:ext cx="4446273" cy="1114000"/>
            <a:chOff x="3535512" y="364647"/>
            <a:chExt cx="3334705" cy="3334704"/>
          </a:xfrm>
        </p:grpSpPr>
        <p:sp>
          <p:nvSpPr>
            <p:cNvPr id="6" name="Down Arrow 5"/>
            <p:cNvSpPr/>
            <p:nvPr/>
          </p:nvSpPr>
          <p:spPr>
            <a:xfrm rot="5400000">
              <a:off x="3535512" y="364647"/>
              <a:ext cx="3334704" cy="3334704"/>
            </a:xfrm>
            <a:prstGeom prst="downArrow">
              <a:avLst>
                <a:gd name="adj1" fmla="val 50000"/>
                <a:gd name="adj2" fmla="val 35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 name="Down Arrow 6"/>
            <p:cNvSpPr/>
            <p:nvPr/>
          </p:nvSpPr>
          <p:spPr>
            <a:xfrm>
              <a:off x="4119086" y="1198323"/>
              <a:ext cx="2751131" cy="166735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13360" tIns="213360" rIns="213360" bIns="213360" numCol="1" spcCol="1270" anchor="ctr" anchorCtr="0">
              <a:noAutofit/>
            </a:bodyPr>
            <a:lstStyle/>
            <a:p>
              <a:pPr algn="ctr" defTabSz="1777868">
                <a:lnSpc>
                  <a:spcPct val="90000"/>
                </a:lnSpc>
                <a:spcBef>
                  <a:spcPct val="0"/>
                </a:spcBef>
                <a:spcAft>
                  <a:spcPct val="35000"/>
                </a:spcAft>
              </a:pPr>
              <a:r>
                <a:rPr lang="zh-CN" altLang="en-US" sz="2000" dirty="0"/>
                <a:t>管理流程现状</a:t>
              </a:r>
              <a:endParaRPr lang="en-US" sz="2000" dirty="0"/>
            </a:p>
          </p:txBody>
        </p:sp>
      </p:grpSp>
      <p:sp>
        <p:nvSpPr>
          <p:cNvPr id="15" name="TextBox 14"/>
          <p:cNvSpPr txBox="1"/>
          <p:nvPr/>
        </p:nvSpPr>
        <p:spPr>
          <a:xfrm>
            <a:off x="1507068" y="2181080"/>
            <a:ext cx="3543733" cy="2378221"/>
          </a:xfrm>
          <a:prstGeom prst="rect">
            <a:avLst/>
          </a:prstGeom>
          <a:noFill/>
          <a:ln>
            <a:solidFill>
              <a:schemeClr val="tx1"/>
            </a:solidFill>
            <a:prstDash val="dash"/>
          </a:ln>
        </p:spPr>
        <p:txBody>
          <a:bodyPr wrap="square" lIns="121912" tIns="60956" rIns="121912" bIns="60956" rtlCol="0">
            <a:noAutofit/>
          </a:bodyPr>
          <a:lstStyle/>
          <a:p>
            <a:pPr>
              <a:lnSpc>
                <a:spcPct val="150000"/>
              </a:lnSpc>
            </a:pPr>
            <a:r>
              <a:rPr lang="zh-CN" altLang="en-US" dirty="0"/>
              <a:t>通过</a:t>
            </a:r>
            <a:r>
              <a:rPr lang="zh-CN" altLang="en-US" dirty="0" smtClean="0"/>
              <a:t>主要</a:t>
            </a:r>
            <a:r>
              <a:rPr lang="zh-CN" altLang="en-US" dirty="0"/>
              <a:t>数据</a:t>
            </a:r>
            <a:r>
              <a:rPr lang="zh-CN" altLang="en-US" dirty="0" smtClean="0"/>
              <a:t>问题发现，评估数据管理活动的</a:t>
            </a:r>
            <a:r>
              <a:rPr lang="zh-CN" altLang="en-US" b="1" dirty="0" smtClean="0">
                <a:solidFill>
                  <a:srgbClr val="FF0000"/>
                </a:solidFill>
              </a:rPr>
              <a:t>缺陷</a:t>
            </a:r>
            <a:endParaRPr lang="en-US" b="1" dirty="0">
              <a:solidFill>
                <a:srgbClr val="FF0000"/>
              </a:solidFill>
            </a:endParaRPr>
          </a:p>
        </p:txBody>
      </p:sp>
      <p:sp>
        <p:nvSpPr>
          <p:cNvPr id="16" name="TextBox 15"/>
          <p:cNvSpPr txBox="1"/>
          <p:nvPr/>
        </p:nvSpPr>
        <p:spPr>
          <a:xfrm>
            <a:off x="6896940" y="2181080"/>
            <a:ext cx="3543733" cy="2378221"/>
          </a:xfrm>
          <a:prstGeom prst="rect">
            <a:avLst/>
          </a:prstGeom>
          <a:noFill/>
          <a:ln>
            <a:solidFill>
              <a:schemeClr val="tx1"/>
            </a:solidFill>
            <a:prstDash val="dash"/>
          </a:ln>
        </p:spPr>
        <p:txBody>
          <a:bodyPr wrap="square" lIns="121912" tIns="60956" rIns="121912" bIns="60956" rtlCol="0">
            <a:noAutofit/>
          </a:bodyPr>
          <a:lstStyle/>
          <a:p>
            <a:pPr>
              <a:lnSpc>
                <a:spcPct val="150000"/>
              </a:lnSpc>
            </a:pPr>
            <a:r>
              <a:rPr lang="zh-CN" altLang="en-US" dirty="0" smtClean="0"/>
              <a:t>通过数据管理流程现状，评估数据治理体系的</a:t>
            </a:r>
            <a:r>
              <a:rPr lang="zh-CN" altLang="en-US" b="1" dirty="0" smtClean="0">
                <a:solidFill>
                  <a:srgbClr val="FF0000"/>
                </a:solidFill>
              </a:rPr>
              <a:t>成熟度</a:t>
            </a:r>
            <a:endParaRPr lang="en-US" b="1" dirty="0">
              <a:solidFill>
                <a:srgbClr val="FF0000"/>
              </a:solidFill>
            </a:endParaRPr>
          </a:p>
        </p:txBody>
      </p:sp>
      <p:cxnSp>
        <p:nvCxnSpPr>
          <p:cNvPr id="38" name="Straight Connector 37"/>
          <p:cNvCxnSpPr/>
          <p:nvPr/>
        </p:nvCxnSpPr>
        <p:spPr>
          <a:xfrm>
            <a:off x="5962448" y="4910136"/>
            <a:ext cx="0" cy="654050"/>
          </a:xfrm>
          <a:prstGeom prst="line">
            <a:avLst/>
          </a:prstGeom>
          <a:ln w="76200">
            <a:prstDash val="solid"/>
            <a:headEnd type="none" w="med" len="med"/>
            <a:tailEnd type="arrow" w="med" len="med"/>
          </a:ln>
          <a:effectLst>
            <a:outerShdw blurRad="50800" dist="38100" dir="18900000" algn="b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51922" y="3423707"/>
            <a:ext cx="1910291" cy="1715557"/>
          </a:xfrm>
          <a:prstGeom prst="rect">
            <a:avLst/>
          </a:prstGeom>
          <a:solidFill>
            <a:schemeClr val="bg1"/>
          </a:solidFill>
          <a:ln>
            <a:noFill/>
          </a:ln>
          <a:effectLst/>
        </p:spPr>
      </p:pic>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268799" y="3273951"/>
            <a:ext cx="2343748" cy="1816099"/>
          </a:xfrm>
          <a:prstGeom prst="rect">
            <a:avLst/>
          </a:prstGeom>
          <a:solidFill>
            <a:schemeClr val="bg1"/>
          </a:solidFill>
          <a:ln>
            <a:noFill/>
          </a:ln>
          <a:effectLst/>
        </p:spPr>
      </p:pic>
      <p:sp>
        <p:nvSpPr>
          <p:cNvPr id="3" name="TextBox 2"/>
          <p:cNvSpPr txBox="1"/>
          <p:nvPr/>
        </p:nvSpPr>
        <p:spPr>
          <a:xfrm>
            <a:off x="1382624" y="5640660"/>
            <a:ext cx="9159649" cy="707886"/>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wrap="square" rtlCol="0">
            <a:spAutoFit/>
          </a:bodyPr>
          <a:lstStyle/>
          <a:p>
            <a:pPr algn="ctr"/>
            <a:r>
              <a:rPr lang="zh-CN" altLang="en-US" sz="2000" dirty="0" smtClean="0"/>
              <a:t>制定数据专项治理的主题内容，以及需要数据平台、数据管理流程完善的具体要求</a:t>
            </a:r>
            <a:endParaRPr lang="en-US" sz="2000" dirty="0"/>
          </a:p>
        </p:txBody>
      </p:sp>
      <p:cxnSp>
        <p:nvCxnSpPr>
          <p:cNvPr id="20" name="Straight Connector 19"/>
          <p:cNvCxnSpPr/>
          <p:nvPr/>
        </p:nvCxnSpPr>
        <p:spPr>
          <a:xfrm>
            <a:off x="5962448" y="1917701"/>
            <a:ext cx="0" cy="2641600"/>
          </a:xfrm>
          <a:prstGeom prst="line">
            <a:avLst/>
          </a:prstGeom>
          <a:noFill/>
          <a:ln>
            <a:solidFill>
              <a:schemeClr val="tx1"/>
            </a:solidFill>
            <a:prstDash val="dash"/>
          </a:ln>
        </p:spPr>
      </p:cxnSp>
    </p:spTree>
    <p:extLst>
      <p:ext uri="{BB962C8B-B14F-4D97-AF65-F5344CB8AC3E}">
        <p14:creationId xmlns:p14="http://schemas.microsoft.com/office/powerpoint/2010/main" val="430996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wipe(left)">
                                      <p:cBhvr>
                                        <p:cTn id="10" dur="500"/>
                                        <p:tgtEl>
                                          <p:spTgt spid="15"/>
                                        </p:tgtEl>
                                      </p:cBhvr>
                                    </p:animEffect>
                                  </p:childTnLst>
                                </p:cTn>
                              </p:par>
                              <p:par>
                                <p:cTn id="11" presetID="22" presetClass="entr" presetSubtype="8" fill="hold" nodeType="withEffect">
                                  <p:stCondLst>
                                    <p:cond delay="0"/>
                                  </p:stCondLst>
                                  <p:childTnLst>
                                    <p:set>
                                      <p:cBhvr>
                                        <p:cTn id="12" dur="1" fill="hold">
                                          <p:stCondLst>
                                            <p:cond delay="0"/>
                                          </p:stCondLst>
                                        </p:cTn>
                                        <p:tgtEl>
                                          <p:spTgt spid="1026"/>
                                        </p:tgtEl>
                                        <p:attrNameLst>
                                          <p:attrName>style.visibility</p:attrName>
                                        </p:attrNameLst>
                                      </p:cBhvr>
                                      <p:to>
                                        <p:strVal val="visible"/>
                                      </p:to>
                                    </p:set>
                                    <p:animEffect transition="in" filter="wipe(left)">
                                      <p:cBhvr>
                                        <p:cTn id="13" dur="500"/>
                                        <p:tgtEl>
                                          <p:spTgt spid="1026"/>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2"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right)">
                                      <p:cBhvr>
                                        <p:cTn id="18" dur="500"/>
                                        <p:tgtEl>
                                          <p:spTgt spid="5"/>
                                        </p:tgtEl>
                                      </p:cBhvr>
                                    </p:animEffect>
                                  </p:childTnLst>
                                </p:cTn>
                              </p:par>
                              <p:par>
                                <p:cTn id="19" presetID="22" presetClass="entr" presetSubtype="2"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wipe(right)">
                                      <p:cBhvr>
                                        <p:cTn id="21" dur="500"/>
                                        <p:tgtEl>
                                          <p:spTgt spid="16"/>
                                        </p:tgtEl>
                                      </p:cBhvr>
                                    </p:animEffect>
                                  </p:childTnLst>
                                </p:cTn>
                              </p:par>
                              <p:par>
                                <p:cTn id="22" presetID="22" presetClass="entr" presetSubtype="2" fill="hold" nodeType="withEffect">
                                  <p:stCondLst>
                                    <p:cond delay="0"/>
                                  </p:stCondLst>
                                  <p:childTnLst>
                                    <p:set>
                                      <p:cBhvr>
                                        <p:cTn id="23" dur="1" fill="hold">
                                          <p:stCondLst>
                                            <p:cond delay="0"/>
                                          </p:stCondLst>
                                        </p:cTn>
                                        <p:tgtEl>
                                          <p:spTgt spid="38"/>
                                        </p:tgtEl>
                                        <p:attrNameLst>
                                          <p:attrName>style.visibility</p:attrName>
                                        </p:attrNameLst>
                                      </p:cBhvr>
                                      <p:to>
                                        <p:strVal val="visible"/>
                                      </p:to>
                                    </p:set>
                                    <p:animEffect transition="in" filter="wipe(right)">
                                      <p:cBhvr>
                                        <p:cTn id="24" dur="500"/>
                                        <p:tgtEl>
                                          <p:spTgt spid="38"/>
                                        </p:tgtEl>
                                      </p:cBhvr>
                                    </p:animEffect>
                                  </p:childTnLst>
                                </p:cTn>
                              </p:par>
                              <p:par>
                                <p:cTn id="25" presetID="22" presetClass="entr" presetSubtype="2" fill="hold" nodeType="withEffect">
                                  <p:stCondLst>
                                    <p:cond delay="0"/>
                                  </p:stCondLst>
                                  <p:childTnLst>
                                    <p:set>
                                      <p:cBhvr>
                                        <p:cTn id="26" dur="1" fill="hold">
                                          <p:stCondLst>
                                            <p:cond delay="0"/>
                                          </p:stCondLst>
                                        </p:cTn>
                                        <p:tgtEl>
                                          <p:spTgt spid="1027"/>
                                        </p:tgtEl>
                                        <p:attrNameLst>
                                          <p:attrName>style.visibility</p:attrName>
                                        </p:attrNameLst>
                                      </p:cBhvr>
                                      <p:to>
                                        <p:strVal val="visible"/>
                                      </p:to>
                                    </p:set>
                                    <p:animEffect transition="in" filter="wipe(right)">
                                      <p:cBhvr>
                                        <p:cTn id="27" dur="500"/>
                                        <p:tgtEl>
                                          <p:spTgt spid="10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0" tIns="45718" rIns="91400" bIns="45718" numCol="1" rtlCol="0" anchor="ctr" anchorCtr="0" compatLnSpc="1">
            <a:prstTxWarp prst="textNoShape">
              <a:avLst/>
            </a:prstTxWarp>
            <a:normAutofit/>
          </a:bodyPr>
          <a:lstStyle/>
          <a:p>
            <a:r>
              <a:rPr lang="zh-CN" altLang="en-US" dirty="0" smtClean="0">
                <a:latin typeface="微软雅黑" pitchFamily="34" charset="-122"/>
                <a:ea typeface="微软雅黑" pitchFamily="34" charset="-122"/>
              </a:rPr>
              <a:t>数据专项治理</a:t>
            </a:r>
            <a:endParaRPr lang="en-US" dirty="0">
              <a:latin typeface="微软雅黑" pitchFamily="34" charset="-122"/>
              <a:ea typeface="微软雅黑" pitchFamily="34" charset="-122"/>
            </a:endParaRPr>
          </a:p>
        </p:txBody>
      </p:sp>
      <p:grpSp>
        <p:nvGrpSpPr>
          <p:cNvPr id="3" name="Group 2"/>
          <p:cNvGrpSpPr/>
          <p:nvPr/>
        </p:nvGrpSpPr>
        <p:grpSpPr>
          <a:xfrm>
            <a:off x="4305176" y="3219341"/>
            <a:ext cx="4109175" cy="3397971"/>
            <a:chOff x="2841200" y="2583108"/>
            <a:chExt cx="3081881" cy="2548478"/>
          </a:xfrm>
        </p:grpSpPr>
        <p:sp>
          <p:nvSpPr>
            <p:cNvPr id="4" name="Oval 3"/>
            <p:cNvSpPr/>
            <p:nvPr/>
          </p:nvSpPr>
          <p:spPr>
            <a:xfrm>
              <a:off x="2841200" y="2583108"/>
              <a:ext cx="3081881" cy="2548478"/>
            </a:xfrm>
            <a:prstGeom prst="ellipse">
              <a:avLst/>
            </a:prstGeom>
            <a:noFill/>
            <a:ln w="9525">
              <a:solidFill>
                <a:schemeClr val="bg1">
                  <a:lumMod val="75000"/>
                </a:schemeClr>
              </a:solidFill>
              <a:miter lim="800000"/>
              <a:headEnd/>
              <a:tailEnd/>
            </a:ln>
            <a:effectLst/>
          </p:spPr>
          <p:txBody>
            <a:bodyPr wrap="square" tIns="91440" bIns="91440" rtlCol="0" anchor="t">
              <a:prstTxWarp prst="textNoShape">
                <a:avLst/>
              </a:prstTxWarp>
              <a:noAutofit/>
            </a:bodyPr>
            <a:lstStyle/>
            <a:p>
              <a:pPr algn="ctr" defTabSz="1219050">
                <a:defRPr/>
              </a:pPr>
              <a:endParaRPr lang="zh-CN" altLang="en-US" sz="2400" kern="0" dirty="0" err="1">
                <a:solidFill>
                  <a:prstClr val="white"/>
                </a:solidFill>
              </a:endParaRPr>
            </a:p>
          </p:txBody>
        </p:sp>
        <p:sp>
          <p:nvSpPr>
            <p:cNvPr id="5" name="Oval 4"/>
            <p:cNvSpPr/>
            <p:nvPr/>
          </p:nvSpPr>
          <p:spPr>
            <a:xfrm>
              <a:off x="2937400" y="2682238"/>
              <a:ext cx="2880085" cy="2351390"/>
            </a:xfrm>
            <a:prstGeom prst="ellipse">
              <a:avLst/>
            </a:prstGeom>
            <a:blipFill dpi="0" rotWithShape="1">
              <a:blip r:embed="rId5" cstate="print">
                <a:extLst>
                  <a:ext uri="{28A0092B-C50C-407E-A947-70E740481C1C}">
                    <a14:useLocalDpi xmlns:a14="http://schemas.microsoft.com/office/drawing/2010/main" val="0"/>
                  </a:ext>
                </a:extLst>
              </a:blip>
              <a:srcRect/>
              <a:stretch>
                <a:fillRect/>
              </a:stretch>
            </a:blipFill>
            <a:ln w="9525">
              <a:noFill/>
              <a:miter lim="800000"/>
              <a:headEnd/>
              <a:tailEnd/>
            </a:ln>
            <a:effectLst>
              <a:outerShdw blurRad="50800" dist="38100" dir="2700000" algn="tl" rotWithShape="0">
                <a:prstClr val="black">
                  <a:alpha val="40000"/>
                </a:prstClr>
              </a:outerShdw>
            </a:effectLst>
          </p:spPr>
          <p:txBody>
            <a:bodyPr wrap="square" tIns="91440" bIns="91440" rtlCol="0" anchor="t">
              <a:prstTxWarp prst="textNoShape">
                <a:avLst/>
              </a:prstTxWarp>
              <a:noAutofit/>
            </a:bodyPr>
            <a:lstStyle/>
            <a:p>
              <a:pPr algn="ctr" defTabSz="1219050">
                <a:defRPr/>
              </a:pPr>
              <a:endParaRPr lang="zh-CN" altLang="en-US" sz="2400" kern="0" dirty="0" err="1">
                <a:solidFill>
                  <a:prstClr val="white"/>
                </a:solidFill>
              </a:endParaRPr>
            </a:p>
          </p:txBody>
        </p:sp>
      </p:grpSp>
      <p:sp>
        <p:nvSpPr>
          <p:cNvPr id="6" name="Rectangle 3"/>
          <p:cNvSpPr txBox="1">
            <a:spLocks noChangeArrowheads="1"/>
          </p:cNvSpPr>
          <p:nvPr/>
        </p:nvSpPr>
        <p:spPr>
          <a:xfrm>
            <a:off x="5047152" y="1014731"/>
            <a:ext cx="2588816" cy="1404231"/>
          </a:xfrm>
          <a:prstGeom prst="rect">
            <a:avLst/>
          </a:prstGeom>
        </p:spPr>
        <p:txBody>
          <a:bodyPr vert="horz" wrap="square" lIns="0" tIns="0" rIns="0" bIns="0" rtlCol="0">
            <a:spAutoFit/>
          </a:bodyPr>
          <a:lstStyle>
            <a:lvl1pPr marL="228552" indent="-228552" algn="l" defTabSz="914196"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654" indent="-228552" algn="l" defTabSz="91419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746" indent="-228552" algn="l" defTabSz="91419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840" indent="-228552" algn="l" defTabSz="914196"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4pPr>
            <a:lvl5pPr marL="2056935" indent="-228552" algn="l" defTabSz="914196"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5pPr>
            <a:lvl6pPr marL="2514036" indent="-228552" algn="l" defTabSz="914196"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6pPr>
            <a:lvl7pPr marL="2971134" indent="-228552" algn="l" defTabSz="914196"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7pPr>
            <a:lvl8pPr marL="3428232" indent="-228552" algn="l" defTabSz="914196"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8pPr>
            <a:lvl9pPr marL="3885334" indent="-228552" algn="l" defTabSz="914196"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9pPr>
          </a:lstStyle>
          <a:p>
            <a:pPr marL="380953" indent="-380953">
              <a:spcBef>
                <a:spcPts val="533"/>
              </a:spcBef>
              <a:spcAft>
                <a:spcPts val="267"/>
              </a:spcAft>
            </a:pPr>
            <a:r>
              <a:rPr lang="zh-CN" altLang="en-US" sz="1500" smtClean="0">
                <a:solidFill>
                  <a:srgbClr val="231F20"/>
                </a:solidFill>
                <a:latin typeface="微软雅黑" panose="020B0503020204020204" pitchFamily="34" charset="-122"/>
              </a:rPr>
              <a:t>数据标准制定</a:t>
            </a:r>
            <a:endParaRPr lang="en-US" altLang="zh-CN" sz="1500" smtClean="0">
              <a:solidFill>
                <a:srgbClr val="231F20"/>
              </a:solidFill>
              <a:latin typeface="微软雅黑" panose="020B0503020204020204" pitchFamily="34" charset="-122"/>
            </a:endParaRPr>
          </a:p>
          <a:p>
            <a:pPr marL="380953" indent="-380953">
              <a:spcBef>
                <a:spcPts val="533"/>
              </a:spcBef>
              <a:spcAft>
                <a:spcPts val="267"/>
              </a:spcAft>
            </a:pPr>
            <a:r>
              <a:rPr lang="zh-CN" altLang="en-US" sz="1500" smtClean="0">
                <a:solidFill>
                  <a:srgbClr val="231F20"/>
                </a:solidFill>
                <a:latin typeface="微软雅黑" panose="020B0503020204020204" pitchFamily="34" charset="-122"/>
              </a:rPr>
              <a:t>数据地图绘制</a:t>
            </a:r>
            <a:endParaRPr lang="en-US" altLang="zh-CN" sz="1500" smtClean="0">
              <a:solidFill>
                <a:srgbClr val="231F20"/>
              </a:solidFill>
              <a:latin typeface="微软雅黑" panose="020B0503020204020204" pitchFamily="34" charset="-122"/>
            </a:endParaRPr>
          </a:p>
          <a:p>
            <a:pPr marL="380953" indent="-380953">
              <a:spcBef>
                <a:spcPts val="533"/>
              </a:spcBef>
              <a:spcAft>
                <a:spcPts val="267"/>
              </a:spcAft>
            </a:pPr>
            <a:r>
              <a:rPr lang="zh-CN" altLang="en-US" sz="1500" smtClean="0">
                <a:solidFill>
                  <a:srgbClr val="231F20"/>
                </a:solidFill>
                <a:latin typeface="微软雅黑" panose="020B0503020204020204" pitchFamily="34" charset="-122"/>
              </a:rPr>
              <a:t>数据满足度和缺损报告</a:t>
            </a:r>
            <a:endParaRPr lang="en-US" altLang="zh-CN" sz="1500" smtClean="0">
              <a:solidFill>
                <a:srgbClr val="231F20"/>
              </a:solidFill>
              <a:latin typeface="微软雅黑" panose="020B0503020204020204" pitchFamily="34" charset="-122"/>
            </a:endParaRPr>
          </a:p>
          <a:p>
            <a:pPr marL="380953" indent="-380953">
              <a:spcBef>
                <a:spcPts val="533"/>
              </a:spcBef>
              <a:spcAft>
                <a:spcPts val="267"/>
              </a:spcAft>
            </a:pPr>
            <a:r>
              <a:rPr lang="zh-CN" altLang="en-US" sz="1500" smtClean="0">
                <a:solidFill>
                  <a:srgbClr val="231F20"/>
                </a:solidFill>
                <a:latin typeface="微软雅黑" panose="020B0503020204020204" pitchFamily="34" charset="-122"/>
              </a:rPr>
              <a:t>构建常态化数据标准管理和维护机制</a:t>
            </a:r>
            <a:endParaRPr lang="en-US" altLang="zh-CN" sz="1500" dirty="0">
              <a:solidFill>
                <a:srgbClr val="231F20"/>
              </a:solidFill>
              <a:latin typeface="微软雅黑" panose="020B0503020204020204" pitchFamily="34" charset="-122"/>
            </a:endParaRPr>
          </a:p>
        </p:txBody>
      </p:sp>
      <p:sp>
        <p:nvSpPr>
          <p:cNvPr id="7" name="Rectangle 6"/>
          <p:cNvSpPr/>
          <p:nvPr/>
        </p:nvSpPr>
        <p:spPr>
          <a:xfrm>
            <a:off x="558800" y="2949845"/>
            <a:ext cx="11360975" cy="492435"/>
          </a:xfrm>
          <a:prstGeom prst="rect">
            <a:avLst/>
          </a:prstGeom>
          <a:solidFill>
            <a:schemeClr val="bg1"/>
          </a:solidFill>
          <a:ln>
            <a:solidFill>
              <a:schemeClr val="bg1">
                <a:lumMod val="65000"/>
              </a:schemeClr>
            </a:solidFill>
          </a:ln>
        </p:spPr>
        <p:txBody>
          <a:bodyPr wrap="square" lIns="121906" tIns="60953" rIns="121906" bIns="60953">
            <a:spAutoFit/>
          </a:bodyPr>
          <a:lstStyle/>
          <a:p>
            <a:pPr algn="ctr" defTabSz="1219050">
              <a:defRPr/>
            </a:pPr>
            <a:r>
              <a:rPr lang="zh-CN" altLang="en-US" sz="2400" b="1" dirty="0">
                <a:solidFill>
                  <a:srgbClr val="3C3C3B"/>
                </a:solidFill>
              </a:rPr>
              <a:t>数据资产盘点和缺损探查</a:t>
            </a:r>
            <a:endParaRPr lang="en-US" sz="2400" b="1" dirty="0">
              <a:solidFill>
                <a:srgbClr val="3C3C3B"/>
              </a:solidFill>
            </a:endParaRPr>
          </a:p>
        </p:txBody>
      </p:sp>
      <p:grpSp>
        <p:nvGrpSpPr>
          <p:cNvPr id="8" name="Group 7"/>
          <p:cNvGrpSpPr/>
          <p:nvPr/>
        </p:nvGrpSpPr>
        <p:grpSpPr>
          <a:xfrm>
            <a:off x="993386" y="1309721"/>
            <a:ext cx="10350131" cy="1611335"/>
            <a:chOff x="4558267" y="1222304"/>
            <a:chExt cx="4471481" cy="1208501"/>
          </a:xfrm>
        </p:grpSpPr>
        <p:sp>
          <p:nvSpPr>
            <p:cNvPr id="9" name="Curved Down Arrow 8"/>
            <p:cNvSpPr/>
            <p:nvPr/>
          </p:nvSpPr>
          <p:spPr bwMode="auto">
            <a:xfrm flipH="1" flipV="1">
              <a:off x="5973253" y="1871245"/>
              <a:ext cx="1513115" cy="300356"/>
            </a:xfrm>
            <a:prstGeom prst="curvedDownArrow">
              <a:avLst>
                <a:gd name="adj1" fmla="val 25000"/>
                <a:gd name="adj2" fmla="val 73718"/>
                <a:gd name="adj3" fmla="val 25000"/>
              </a:avLst>
            </a:prstGeom>
            <a:solidFill>
              <a:schemeClr val="tx2"/>
            </a:solidFill>
            <a:ln w="9525" cap="flat" cmpd="sng" algn="ctr">
              <a:solidFill>
                <a:schemeClr val="tx2"/>
              </a:solidFill>
              <a:prstDash val="solid"/>
              <a:round/>
              <a:headEnd type="none" w="med" len="med"/>
              <a:tailEnd type="none" w="med" len="med"/>
            </a:ln>
            <a:effectLst/>
          </p:spPr>
          <p:txBody>
            <a:bodyPr vert="horz" wrap="square" lIns="91434" tIns="45717" rIns="91434" bIns="45717" numCol="1" rtlCol="0" anchor="t" anchorCtr="0" compatLnSpc="1">
              <a:prstTxWarp prst="textNoShape">
                <a:avLst/>
              </a:prstTxWarp>
            </a:bodyPr>
            <a:lstStyle/>
            <a:p>
              <a:pPr defTabSz="1219050" eaLnBrk="0" fontAlgn="base" hangingPunct="0">
                <a:spcBef>
                  <a:spcPct val="0"/>
                </a:spcBef>
                <a:spcAft>
                  <a:spcPct val="0"/>
                </a:spcAft>
                <a:defRPr/>
              </a:pPr>
              <a:endParaRPr lang="en-US" sz="2900" dirty="0">
                <a:solidFill>
                  <a:srgbClr val="3C3C3B"/>
                </a:solidFill>
              </a:endParaRPr>
            </a:p>
          </p:txBody>
        </p:sp>
        <p:sp>
          <p:nvSpPr>
            <p:cNvPr id="10" name="Flowchart: Document 9"/>
            <p:cNvSpPr/>
            <p:nvPr/>
          </p:nvSpPr>
          <p:spPr bwMode="auto">
            <a:xfrm>
              <a:off x="4651261" y="1222304"/>
              <a:ext cx="1572986" cy="542582"/>
            </a:xfrm>
            <a:prstGeom prst="flowChartDocument">
              <a:avLst/>
            </a:prstGeom>
            <a:solidFill>
              <a:schemeClr val="tx2"/>
            </a:solidFill>
            <a:ln w="9525" cap="flat" cmpd="sng" algn="ctr">
              <a:noFill/>
              <a:prstDash val="solid"/>
              <a:round/>
              <a:headEnd type="none" w="med" len="med"/>
              <a:tailEnd type="none" w="med" len="med"/>
            </a:ln>
            <a:effectLst/>
          </p:spPr>
          <p:txBody>
            <a:bodyPr vert="horz" wrap="square" lIns="91434" tIns="45717" rIns="91434" bIns="45717" numCol="1" rtlCol="0" anchor="t" anchorCtr="0" compatLnSpc="1">
              <a:prstTxWarp prst="textNoShape">
                <a:avLst/>
              </a:prstTxWarp>
            </a:bodyPr>
            <a:lstStyle/>
            <a:p>
              <a:pPr algn="ctr" defTabSz="1219050" eaLnBrk="0" fontAlgn="base" hangingPunct="0">
                <a:spcBef>
                  <a:spcPct val="0"/>
                </a:spcBef>
                <a:spcAft>
                  <a:spcPct val="0"/>
                </a:spcAft>
                <a:defRPr/>
              </a:pPr>
              <a:r>
                <a:rPr lang="zh-CN" altLang="en-US" sz="1900" b="1" dirty="0">
                  <a:solidFill>
                    <a:prstClr val="white"/>
                  </a:solidFill>
                </a:rPr>
                <a:t>数据标准态</a:t>
              </a:r>
              <a:endParaRPr lang="en-US" sz="1900" b="1" dirty="0">
                <a:solidFill>
                  <a:prstClr val="white"/>
                </a:solidFill>
              </a:endParaRPr>
            </a:p>
          </p:txBody>
        </p:sp>
        <p:cxnSp>
          <p:nvCxnSpPr>
            <p:cNvPr id="11" name="Straight Connector 10"/>
            <p:cNvCxnSpPr/>
            <p:nvPr/>
          </p:nvCxnSpPr>
          <p:spPr bwMode="auto">
            <a:xfrm>
              <a:off x="4660789" y="1830197"/>
              <a:ext cx="1382486" cy="0"/>
            </a:xfrm>
            <a:prstGeom prst="line">
              <a:avLst/>
            </a:prstGeom>
            <a:solidFill>
              <a:schemeClr val="accent1"/>
            </a:solidFill>
            <a:ln w="57150" cap="flat" cmpd="sng" algn="ctr">
              <a:solidFill>
                <a:schemeClr val="tx2"/>
              </a:solidFill>
              <a:prstDash val="solid"/>
              <a:round/>
              <a:headEnd type="none" w="med" len="med"/>
              <a:tailEnd type="none" w="med" len="med"/>
            </a:ln>
            <a:effectLst/>
          </p:spPr>
        </p:cxnSp>
        <p:cxnSp>
          <p:nvCxnSpPr>
            <p:cNvPr id="12" name="Straight Connector 11"/>
            <p:cNvCxnSpPr/>
            <p:nvPr/>
          </p:nvCxnSpPr>
          <p:spPr bwMode="auto">
            <a:xfrm>
              <a:off x="7443700" y="1830197"/>
              <a:ext cx="1382486" cy="0"/>
            </a:xfrm>
            <a:prstGeom prst="line">
              <a:avLst/>
            </a:prstGeom>
            <a:solidFill>
              <a:schemeClr val="accent1"/>
            </a:solidFill>
            <a:ln w="57150" cap="flat" cmpd="sng" algn="ctr">
              <a:solidFill>
                <a:schemeClr val="tx2"/>
              </a:solidFill>
              <a:prstDash val="solid"/>
              <a:round/>
              <a:headEnd type="none" w="med" len="med"/>
              <a:tailEnd type="none" w="med" len="med"/>
            </a:ln>
            <a:effectLst/>
          </p:spPr>
        </p:cxnSp>
        <p:sp>
          <p:nvSpPr>
            <p:cNvPr id="13" name="TextBox 12"/>
            <p:cNvSpPr txBox="1"/>
            <p:nvPr/>
          </p:nvSpPr>
          <p:spPr>
            <a:xfrm>
              <a:off x="6033929" y="2176894"/>
              <a:ext cx="1484264" cy="253911"/>
            </a:xfrm>
            <a:prstGeom prst="rect">
              <a:avLst/>
            </a:prstGeom>
            <a:noFill/>
            <a:ln>
              <a:noFill/>
            </a:ln>
          </p:spPr>
          <p:txBody>
            <a:bodyPr wrap="square" lIns="91434" tIns="45717" rIns="91434" bIns="45717" rtlCol="0">
              <a:spAutoFit/>
            </a:bodyPr>
            <a:lstStyle/>
            <a:p>
              <a:pPr algn="ctr" defTabSz="1219050">
                <a:defRPr/>
              </a:pPr>
              <a:r>
                <a:rPr lang="zh-CN" altLang="en-US" sz="1600" b="1" dirty="0">
                  <a:solidFill>
                    <a:srgbClr val="EC881D"/>
                  </a:solidFill>
                </a:rPr>
                <a:t>遵循</a:t>
              </a:r>
              <a:endParaRPr lang="en-US" sz="1600" b="1" dirty="0">
                <a:solidFill>
                  <a:srgbClr val="EC881D"/>
                </a:solidFill>
              </a:endParaRPr>
            </a:p>
          </p:txBody>
        </p:sp>
        <p:sp>
          <p:nvSpPr>
            <p:cNvPr id="14" name="Flowchart: Document 13"/>
            <p:cNvSpPr/>
            <p:nvPr/>
          </p:nvSpPr>
          <p:spPr bwMode="auto">
            <a:xfrm>
              <a:off x="7450231" y="1222304"/>
              <a:ext cx="1572986" cy="542582"/>
            </a:xfrm>
            <a:prstGeom prst="flowChartDocument">
              <a:avLst/>
            </a:prstGeom>
            <a:solidFill>
              <a:schemeClr val="tx2"/>
            </a:solidFill>
            <a:ln w="9525" cap="flat" cmpd="sng" algn="ctr">
              <a:noFill/>
              <a:prstDash val="solid"/>
              <a:round/>
              <a:headEnd type="none" w="med" len="med"/>
              <a:tailEnd type="none" w="med" len="med"/>
            </a:ln>
            <a:effectLst/>
          </p:spPr>
          <p:txBody>
            <a:bodyPr vert="horz" wrap="square" lIns="91434" tIns="45717" rIns="91434" bIns="45717" numCol="1" rtlCol="0" anchor="t" anchorCtr="0" compatLnSpc="1">
              <a:prstTxWarp prst="textNoShape">
                <a:avLst/>
              </a:prstTxWarp>
            </a:bodyPr>
            <a:lstStyle/>
            <a:p>
              <a:pPr algn="ctr" defTabSz="1219050" eaLnBrk="0" fontAlgn="base" hangingPunct="0">
                <a:spcBef>
                  <a:spcPct val="0"/>
                </a:spcBef>
                <a:spcAft>
                  <a:spcPct val="0"/>
                </a:spcAft>
                <a:defRPr/>
              </a:pPr>
              <a:r>
                <a:rPr lang="zh-CN" altLang="en-US" sz="1900" b="1" dirty="0">
                  <a:solidFill>
                    <a:prstClr val="white"/>
                  </a:solidFill>
                </a:rPr>
                <a:t>数据生产态</a:t>
              </a:r>
              <a:endParaRPr lang="en-US" sz="1900" b="1" dirty="0">
                <a:solidFill>
                  <a:prstClr val="white"/>
                </a:solidFill>
              </a:endParaRPr>
            </a:p>
          </p:txBody>
        </p:sp>
        <p:sp>
          <p:nvSpPr>
            <p:cNvPr id="15" name="Rectangle 14"/>
            <p:cNvSpPr/>
            <p:nvPr/>
          </p:nvSpPr>
          <p:spPr>
            <a:xfrm>
              <a:off x="4558267" y="1967962"/>
              <a:ext cx="1675036" cy="219286"/>
            </a:xfrm>
            <a:prstGeom prst="rect">
              <a:avLst/>
            </a:prstGeom>
          </p:spPr>
          <p:txBody>
            <a:bodyPr wrap="square" lIns="91434" tIns="45717" rIns="91434" bIns="45717">
              <a:spAutoFit/>
            </a:bodyPr>
            <a:lstStyle/>
            <a:p>
              <a:pPr algn="ctr" defTabSz="1219050">
                <a:defRPr/>
              </a:pPr>
              <a:r>
                <a:rPr lang="zh-CN" altLang="en-US" sz="1300" dirty="0">
                  <a:solidFill>
                    <a:srgbClr val="3C3C3B"/>
                  </a:solidFill>
                </a:rPr>
                <a:t>由数据标准制定形成企业级规范文件</a:t>
              </a:r>
              <a:endParaRPr lang="en-US" sz="1300" dirty="0">
                <a:solidFill>
                  <a:srgbClr val="3C3C3B"/>
                </a:solidFill>
              </a:endParaRPr>
            </a:p>
          </p:txBody>
        </p:sp>
        <p:sp>
          <p:nvSpPr>
            <p:cNvPr id="16" name="Rectangle 15"/>
            <p:cNvSpPr/>
            <p:nvPr/>
          </p:nvSpPr>
          <p:spPr>
            <a:xfrm>
              <a:off x="7450231" y="1980456"/>
              <a:ext cx="1579517" cy="219286"/>
            </a:xfrm>
            <a:prstGeom prst="rect">
              <a:avLst/>
            </a:prstGeom>
          </p:spPr>
          <p:txBody>
            <a:bodyPr wrap="square" lIns="91434" tIns="45717" rIns="91434" bIns="45717">
              <a:spAutoFit/>
            </a:bodyPr>
            <a:lstStyle/>
            <a:p>
              <a:pPr algn="ctr" defTabSz="1219050">
                <a:defRPr/>
              </a:pPr>
              <a:r>
                <a:rPr lang="zh-CN" altLang="en-US" sz="1300" dirty="0">
                  <a:solidFill>
                    <a:srgbClr val="3C3C3B"/>
                  </a:solidFill>
                </a:rPr>
                <a:t>在系统中实际存在的数据结构和定义</a:t>
              </a:r>
              <a:endParaRPr lang="en-US" sz="1300" dirty="0">
                <a:solidFill>
                  <a:srgbClr val="3C3C3B"/>
                </a:solidFill>
              </a:endParaRPr>
            </a:p>
          </p:txBody>
        </p:sp>
      </p:grpSp>
      <p:grpSp>
        <p:nvGrpSpPr>
          <p:cNvPr id="17" name="Group 16"/>
          <p:cNvGrpSpPr/>
          <p:nvPr/>
        </p:nvGrpSpPr>
        <p:grpSpPr>
          <a:xfrm>
            <a:off x="1006293" y="3615628"/>
            <a:ext cx="4048019" cy="2583177"/>
            <a:chOff x="754720" y="2816494"/>
            <a:chExt cx="3036014" cy="1937383"/>
          </a:xfrm>
        </p:grpSpPr>
        <p:sp>
          <p:nvSpPr>
            <p:cNvPr id="18" name="Pentagon 17"/>
            <p:cNvSpPr/>
            <p:nvPr/>
          </p:nvSpPr>
          <p:spPr>
            <a:xfrm>
              <a:off x="1007627" y="2964865"/>
              <a:ext cx="2783107" cy="324000"/>
            </a:xfrm>
            <a:prstGeom prst="homePlate">
              <a:avLst/>
            </a:prstGeom>
            <a:gradFill flip="none" rotWithShape="1">
              <a:gsLst>
                <a:gs pos="0">
                  <a:srgbClr val="FFC000">
                    <a:tint val="66000"/>
                    <a:satMod val="160000"/>
                    <a:alpha val="0"/>
                  </a:srgbClr>
                </a:gs>
                <a:gs pos="50000">
                  <a:srgbClr val="FFC000">
                    <a:tint val="44500"/>
                    <a:satMod val="160000"/>
                  </a:srgbClr>
                </a:gs>
                <a:gs pos="100000">
                  <a:srgbClr val="FFC000">
                    <a:tint val="23500"/>
                    <a:satMod val="160000"/>
                  </a:srgbClr>
                </a:gs>
              </a:gsLst>
              <a:lin ang="2700000" scaled="1"/>
              <a:tileRect/>
            </a:gradFill>
            <a:ln w="9525">
              <a:noFill/>
              <a:miter lim="800000"/>
              <a:headEnd/>
              <a:tailEnd/>
            </a:ln>
            <a:effectLst/>
          </p:spPr>
          <p:txBody>
            <a:bodyPr wrap="square" tIns="91440" bIns="91440" rtlCol="0" anchor="ctr">
              <a:prstTxWarp prst="textNoShape">
                <a:avLst/>
              </a:prstTxWarp>
              <a:noAutofit/>
            </a:bodyPr>
            <a:lstStyle/>
            <a:p>
              <a:pPr algn="ctr" defTabSz="1219050">
                <a:defRPr/>
              </a:pPr>
              <a:r>
                <a:rPr lang="zh-CN" altLang="en-US" sz="2100" kern="0" dirty="0">
                  <a:ln w="18415" cmpd="sng">
                    <a:noFill/>
                    <a:prstDash val="solid"/>
                  </a:ln>
                  <a:solidFill>
                    <a:srgbClr val="0070C0"/>
                  </a:solidFill>
                  <a:latin typeface="微软雅黑" panose="020B0503020204020204" pitchFamily="34" charset="-122"/>
                  <a:cs typeface="Times New Roman" pitchFamily="18" charset="0"/>
                </a:rPr>
                <a:t>数据标准</a:t>
              </a:r>
              <a:endParaRPr lang="en-US" altLang="zh-CN" sz="2100" kern="0" dirty="0">
                <a:ln w="18415" cmpd="sng">
                  <a:noFill/>
                  <a:prstDash val="solid"/>
                </a:ln>
                <a:solidFill>
                  <a:srgbClr val="0070C0"/>
                </a:solidFill>
                <a:latin typeface="微软雅黑" panose="020B0503020204020204" pitchFamily="34" charset="-122"/>
                <a:cs typeface="Times New Roman" pitchFamily="18" charset="0"/>
              </a:endParaRPr>
            </a:p>
          </p:txBody>
        </p:sp>
        <p:sp>
          <p:nvSpPr>
            <p:cNvPr id="19" name="Pentagon 18"/>
            <p:cNvSpPr/>
            <p:nvPr/>
          </p:nvSpPr>
          <p:spPr>
            <a:xfrm>
              <a:off x="997805" y="3397564"/>
              <a:ext cx="2783107" cy="324000"/>
            </a:xfrm>
            <a:prstGeom prst="homePlate">
              <a:avLst/>
            </a:prstGeom>
            <a:gradFill flip="none" rotWithShape="1">
              <a:gsLst>
                <a:gs pos="0">
                  <a:srgbClr val="FFC000">
                    <a:tint val="66000"/>
                    <a:satMod val="160000"/>
                    <a:alpha val="0"/>
                  </a:srgbClr>
                </a:gs>
                <a:gs pos="50000">
                  <a:srgbClr val="FFC000">
                    <a:tint val="44500"/>
                    <a:satMod val="160000"/>
                  </a:srgbClr>
                </a:gs>
                <a:gs pos="100000">
                  <a:srgbClr val="FFC000">
                    <a:tint val="23500"/>
                    <a:satMod val="160000"/>
                  </a:srgbClr>
                </a:gs>
              </a:gsLst>
              <a:lin ang="2700000" scaled="1"/>
              <a:tileRect/>
            </a:gradFill>
            <a:ln w="9525">
              <a:noFill/>
              <a:miter lim="800000"/>
              <a:headEnd/>
              <a:tailEnd/>
            </a:ln>
            <a:effectLst/>
          </p:spPr>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1219050">
                <a:defRPr/>
              </a:pPr>
              <a:r>
                <a:rPr lang="zh-CN" altLang="en-US" sz="2100" kern="0" dirty="0">
                  <a:ln w="18415" cmpd="sng">
                    <a:noFill/>
                    <a:prstDash val="solid"/>
                  </a:ln>
                  <a:solidFill>
                    <a:srgbClr val="0070C0"/>
                  </a:solidFill>
                  <a:latin typeface="微软雅黑" panose="020B0503020204020204" pitchFamily="34" charset="-122"/>
                  <a:cs typeface="Times New Roman" pitchFamily="18" charset="0"/>
                </a:rPr>
                <a:t>数据映射</a:t>
              </a:r>
              <a:endParaRPr lang="en-US" altLang="zh-CN" sz="2100" kern="0" dirty="0">
                <a:ln w="18415" cmpd="sng">
                  <a:noFill/>
                  <a:prstDash val="solid"/>
                </a:ln>
                <a:solidFill>
                  <a:srgbClr val="0070C0"/>
                </a:solidFill>
                <a:latin typeface="微软雅黑" panose="020B0503020204020204" pitchFamily="34" charset="-122"/>
                <a:cs typeface="Times New Roman" pitchFamily="18" charset="0"/>
              </a:endParaRPr>
            </a:p>
          </p:txBody>
        </p:sp>
        <p:sp>
          <p:nvSpPr>
            <p:cNvPr id="20" name="Pentagon 19"/>
            <p:cNvSpPr/>
            <p:nvPr/>
          </p:nvSpPr>
          <p:spPr>
            <a:xfrm>
              <a:off x="997805" y="3830263"/>
              <a:ext cx="2783107" cy="324000"/>
            </a:xfrm>
            <a:prstGeom prst="homePlate">
              <a:avLst/>
            </a:prstGeom>
            <a:gradFill flip="none" rotWithShape="1">
              <a:gsLst>
                <a:gs pos="0">
                  <a:srgbClr val="FFC000">
                    <a:tint val="66000"/>
                    <a:satMod val="160000"/>
                    <a:alpha val="0"/>
                  </a:srgbClr>
                </a:gs>
                <a:gs pos="50000">
                  <a:srgbClr val="FFC000">
                    <a:tint val="44500"/>
                    <a:satMod val="160000"/>
                  </a:srgbClr>
                </a:gs>
                <a:gs pos="100000">
                  <a:srgbClr val="FFC000">
                    <a:tint val="23500"/>
                    <a:satMod val="160000"/>
                  </a:srgbClr>
                </a:gs>
              </a:gsLst>
              <a:lin ang="2700000" scaled="1"/>
              <a:tileRect/>
            </a:gradFill>
            <a:ln w="9525">
              <a:noFill/>
              <a:miter lim="800000"/>
              <a:headEnd/>
              <a:tailEnd/>
            </a:ln>
            <a:effectLst/>
          </p:spPr>
          <p:txBody>
            <a:bodyPr wrap="square" tIns="91440" bIns="91440" rtlCol="0" anchor="ctr">
              <a:prstTxWarp prst="textNoShape">
                <a:avLst/>
              </a:prstTxWarp>
              <a:noAutofit/>
            </a:bodyPr>
            <a:lstStyle/>
            <a:p>
              <a:pPr algn="ctr" defTabSz="1219050">
                <a:defRPr/>
              </a:pPr>
              <a:r>
                <a:rPr lang="zh-CN" altLang="en-US" sz="2100" kern="0" dirty="0">
                  <a:ln w="18415" cmpd="sng">
                    <a:noFill/>
                    <a:prstDash val="solid"/>
                  </a:ln>
                  <a:solidFill>
                    <a:srgbClr val="0070C0"/>
                  </a:solidFill>
                  <a:latin typeface="微软雅黑" panose="020B0503020204020204" pitchFamily="34" charset="-122"/>
                  <a:cs typeface="Times New Roman" pitchFamily="18" charset="0"/>
                </a:rPr>
                <a:t>数据地图</a:t>
              </a:r>
              <a:endParaRPr lang="en-US" altLang="zh-CN" sz="2100" kern="0" dirty="0">
                <a:ln w="18415" cmpd="sng">
                  <a:noFill/>
                  <a:prstDash val="solid"/>
                </a:ln>
                <a:solidFill>
                  <a:srgbClr val="0070C0"/>
                </a:solidFill>
                <a:latin typeface="微软雅黑" panose="020B0503020204020204" pitchFamily="34" charset="-122"/>
                <a:cs typeface="Times New Roman" pitchFamily="18" charset="0"/>
              </a:endParaRPr>
            </a:p>
          </p:txBody>
        </p:sp>
        <p:sp>
          <p:nvSpPr>
            <p:cNvPr id="21" name="Pentagon 20"/>
            <p:cNvSpPr/>
            <p:nvPr/>
          </p:nvSpPr>
          <p:spPr>
            <a:xfrm>
              <a:off x="991802" y="4262962"/>
              <a:ext cx="2783107" cy="324000"/>
            </a:xfrm>
            <a:prstGeom prst="homePlate">
              <a:avLst/>
            </a:prstGeom>
            <a:gradFill flip="none" rotWithShape="1">
              <a:gsLst>
                <a:gs pos="0">
                  <a:srgbClr val="FFC000">
                    <a:tint val="66000"/>
                    <a:satMod val="160000"/>
                    <a:alpha val="0"/>
                  </a:srgbClr>
                </a:gs>
                <a:gs pos="50000">
                  <a:srgbClr val="FFC000">
                    <a:tint val="44500"/>
                    <a:satMod val="160000"/>
                  </a:srgbClr>
                </a:gs>
                <a:gs pos="100000">
                  <a:srgbClr val="FFC000">
                    <a:tint val="23500"/>
                    <a:satMod val="160000"/>
                  </a:srgbClr>
                </a:gs>
              </a:gsLst>
              <a:lin ang="2700000" scaled="1"/>
              <a:tileRect/>
            </a:gradFill>
            <a:ln w="9525">
              <a:noFill/>
              <a:miter lim="800000"/>
              <a:headEnd/>
              <a:tailEnd/>
            </a:ln>
            <a:effectLst/>
          </p:spPr>
          <p:txBody>
            <a:bodyPr wrap="square" tIns="91440" bIns="91440" rtlCol="0" anchor="ctr">
              <a:prstTxWarp prst="textNoShape">
                <a:avLst/>
              </a:prstTxWarp>
              <a:noAutofit/>
            </a:bodyPr>
            <a:lstStyle/>
            <a:p>
              <a:pPr algn="ctr" defTabSz="1219050">
                <a:defRPr/>
              </a:pPr>
              <a:r>
                <a:rPr lang="zh-CN" altLang="en-US" sz="2100" kern="0" dirty="0">
                  <a:ln w="18415" cmpd="sng">
                    <a:noFill/>
                    <a:prstDash val="solid"/>
                  </a:ln>
                  <a:solidFill>
                    <a:srgbClr val="0070C0"/>
                  </a:solidFill>
                  <a:latin typeface="微软雅黑" panose="020B0503020204020204" pitchFamily="34" charset="-122"/>
                  <a:cs typeface="Times New Roman" pitchFamily="18" charset="0"/>
                </a:rPr>
                <a:t>数据质量</a:t>
              </a:r>
              <a:endParaRPr lang="en-US" altLang="zh-CN" sz="2100" kern="0" dirty="0">
                <a:ln w="18415" cmpd="sng">
                  <a:noFill/>
                  <a:prstDash val="solid"/>
                </a:ln>
                <a:solidFill>
                  <a:srgbClr val="0070C0"/>
                </a:solidFill>
                <a:latin typeface="微软雅黑" panose="020B0503020204020204" pitchFamily="34" charset="-122"/>
                <a:cs typeface="Times New Roman" pitchFamily="18" charset="0"/>
              </a:endParaRPr>
            </a:p>
          </p:txBody>
        </p:sp>
        <p:grpSp>
          <p:nvGrpSpPr>
            <p:cNvPr id="22" name="Group 21"/>
            <p:cNvGrpSpPr/>
            <p:nvPr/>
          </p:nvGrpSpPr>
          <p:grpSpPr>
            <a:xfrm>
              <a:off x="754720" y="3768875"/>
              <a:ext cx="475898" cy="434975"/>
              <a:chOff x="3635940" y="3643288"/>
              <a:chExt cx="433389" cy="434975"/>
            </a:xfrm>
          </p:grpSpPr>
          <p:sp>
            <p:nvSpPr>
              <p:cNvPr id="28" name="流程图: 联系 14"/>
              <p:cNvSpPr/>
              <p:nvPr/>
            </p:nvSpPr>
            <p:spPr>
              <a:xfrm>
                <a:off x="3635940" y="3643288"/>
                <a:ext cx="433389" cy="434975"/>
              </a:xfrm>
              <a:prstGeom prst="flowChartConnector">
                <a:avLst/>
              </a:prstGeom>
              <a:solidFill>
                <a:schemeClr val="tx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228404">
                  <a:defRPr/>
                </a:pPr>
                <a:endParaRPr lang="zh-CN" altLang="en-US" sz="2400">
                  <a:solidFill>
                    <a:prstClr val="white"/>
                  </a:solidFill>
                </a:endParaRPr>
              </a:p>
            </p:txBody>
          </p:sp>
          <p:sp>
            <p:nvSpPr>
              <p:cNvPr id="29" name="流程图: 联系 27"/>
              <p:cNvSpPr/>
              <p:nvPr/>
            </p:nvSpPr>
            <p:spPr>
              <a:xfrm>
                <a:off x="3735957" y="3749650"/>
                <a:ext cx="231775" cy="231775"/>
              </a:xfrm>
              <a:custGeom>
                <a:avLst/>
                <a:gdLst/>
                <a:ahLst/>
                <a:cxnLst/>
                <a:rect l="l" t="t" r="r" b="b"/>
                <a:pathLst>
                  <a:path w="487870" h="487870">
                    <a:moveTo>
                      <a:pt x="115475" y="356337"/>
                    </a:moveTo>
                    <a:lnTo>
                      <a:pt x="68600" y="356585"/>
                    </a:lnTo>
                    <a:cubicBezTo>
                      <a:pt x="88470" y="388740"/>
                      <a:pt x="117743" y="414300"/>
                      <a:pt x="152494" y="430432"/>
                    </a:cubicBezTo>
                    <a:close/>
                    <a:moveTo>
                      <a:pt x="230061" y="355730"/>
                    </a:moveTo>
                    <a:lnTo>
                      <a:pt x="151322" y="356147"/>
                    </a:lnTo>
                    <a:cubicBezTo>
                      <a:pt x="162926" y="392049"/>
                      <a:pt x="181183" y="423971"/>
                      <a:pt x="204185" y="450286"/>
                    </a:cubicBezTo>
                    <a:lnTo>
                      <a:pt x="230575" y="452946"/>
                    </a:lnTo>
                    <a:close/>
                    <a:moveTo>
                      <a:pt x="327486" y="355214"/>
                    </a:moveTo>
                    <a:lnTo>
                      <a:pt x="254982" y="355598"/>
                    </a:lnTo>
                    <a:lnTo>
                      <a:pt x="254982" y="453660"/>
                    </a:lnTo>
                    <a:lnTo>
                      <a:pt x="271985" y="451946"/>
                    </a:lnTo>
                    <a:cubicBezTo>
                      <a:pt x="296189" y="425188"/>
                      <a:pt x="315418" y="392353"/>
                      <a:pt x="327486" y="355214"/>
                    </a:cubicBezTo>
                    <a:close/>
                    <a:moveTo>
                      <a:pt x="423861" y="354704"/>
                    </a:moveTo>
                    <a:lnTo>
                      <a:pt x="363700" y="355023"/>
                    </a:lnTo>
                    <a:cubicBezTo>
                      <a:pt x="352682" y="387722"/>
                      <a:pt x="336265" y="417139"/>
                      <a:pt x="315749" y="441978"/>
                    </a:cubicBezTo>
                    <a:cubicBezTo>
                      <a:pt x="361647" y="426619"/>
                      <a:pt x="400381" y="395852"/>
                      <a:pt x="423861" y="354704"/>
                    </a:cubicBezTo>
                    <a:close/>
                    <a:moveTo>
                      <a:pt x="97570" y="261080"/>
                    </a:moveTo>
                    <a:lnTo>
                      <a:pt x="36189" y="261405"/>
                    </a:lnTo>
                    <a:cubicBezTo>
                      <a:pt x="37852" y="286007"/>
                      <a:pt x="43894" y="309367"/>
                      <a:pt x="54960" y="330090"/>
                    </a:cubicBezTo>
                    <a:lnTo>
                      <a:pt x="109671" y="330090"/>
                    </a:lnTo>
                    <a:cubicBezTo>
                      <a:pt x="101726" y="308521"/>
                      <a:pt x="98395" y="285194"/>
                      <a:pt x="97570" y="261080"/>
                    </a:cubicBezTo>
                    <a:close/>
                    <a:moveTo>
                      <a:pt x="229556" y="260382"/>
                    </a:moveTo>
                    <a:lnTo>
                      <a:pt x="133449" y="260890"/>
                    </a:lnTo>
                    <a:cubicBezTo>
                      <a:pt x="134247" y="284940"/>
                      <a:pt x="137526" y="308206"/>
                      <a:pt x="143899" y="330090"/>
                    </a:cubicBezTo>
                    <a:lnTo>
                      <a:pt x="229925" y="330090"/>
                    </a:lnTo>
                    <a:close/>
                    <a:moveTo>
                      <a:pt x="345830" y="259766"/>
                    </a:moveTo>
                    <a:lnTo>
                      <a:pt x="254982" y="260247"/>
                    </a:lnTo>
                    <a:lnTo>
                      <a:pt x="254982" y="330090"/>
                    </a:lnTo>
                    <a:lnTo>
                      <a:pt x="334860" y="330090"/>
                    </a:lnTo>
                    <a:cubicBezTo>
                      <a:pt x="341501" y="307888"/>
                      <a:pt x="344951" y="284236"/>
                      <a:pt x="345830" y="259766"/>
                    </a:cubicBezTo>
                    <a:close/>
                    <a:moveTo>
                      <a:pt x="456479" y="259181"/>
                    </a:moveTo>
                    <a:lnTo>
                      <a:pt x="381657" y="259577"/>
                    </a:lnTo>
                    <a:cubicBezTo>
                      <a:pt x="380779" y="284118"/>
                      <a:pt x="377305" y="307836"/>
                      <a:pt x="370602" y="330090"/>
                    </a:cubicBezTo>
                    <a:lnTo>
                      <a:pt x="437779" y="330090"/>
                    </a:lnTo>
                    <a:cubicBezTo>
                      <a:pt x="448914" y="308632"/>
                      <a:pt x="455002" y="284544"/>
                      <a:pt x="456479" y="259181"/>
                    </a:cubicBezTo>
                    <a:close/>
                    <a:moveTo>
                      <a:pt x="106076" y="165874"/>
                    </a:moveTo>
                    <a:lnTo>
                      <a:pt x="48592" y="166178"/>
                    </a:lnTo>
                    <a:cubicBezTo>
                      <a:pt x="39466" y="187335"/>
                      <a:pt x="34839" y="210575"/>
                      <a:pt x="34343" y="234840"/>
                    </a:cubicBezTo>
                    <a:lnTo>
                      <a:pt x="97035" y="234840"/>
                    </a:lnTo>
                    <a:cubicBezTo>
                      <a:pt x="97435" y="210946"/>
                      <a:pt x="100240" y="187770"/>
                      <a:pt x="106076" y="165874"/>
                    </a:cubicBezTo>
                    <a:close/>
                    <a:moveTo>
                      <a:pt x="229053" y="165223"/>
                    </a:moveTo>
                    <a:lnTo>
                      <a:pt x="141750" y="165685"/>
                    </a:lnTo>
                    <a:cubicBezTo>
                      <a:pt x="136027" y="187660"/>
                      <a:pt x="133219" y="210889"/>
                      <a:pt x="132820" y="234840"/>
                    </a:cubicBezTo>
                    <a:lnTo>
                      <a:pt x="229421" y="234840"/>
                    </a:lnTo>
                    <a:close/>
                    <a:moveTo>
                      <a:pt x="337989" y="164646"/>
                    </a:moveTo>
                    <a:lnTo>
                      <a:pt x="254982" y="165086"/>
                    </a:lnTo>
                    <a:lnTo>
                      <a:pt x="254982" y="234840"/>
                    </a:lnTo>
                    <a:lnTo>
                      <a:pt x="346808" y="234840"/>
                    </a:lnTo>
                    <a:cubicBezTo>
                      <a:pt x="346514" y="210529"/>
                      <a:pt x="343755" y="186946"/>
                      <a:pt x="337989" y="164646"/>
                    </a:cubicBezTo>
                    <a:close/>
                    <a:moveTo>
                      <a:pt x="443347" y="164088"/>
                    </a:moveTo>
                    <a:lnTo>
                      <a:pt x="373581" y="164458"/>
                    </a:lnTo>
                    <a:cubicBezTo>
                      <a:pt x="379484" y="186797"/>
                      <a:pt x="382265" y="210452"/>
                      <a:pt x="382560" y="234840"/>
                    </a:cubicBezTo>
                    <a:lnTo>
                      <a:pt x="458223" y="234840"/>
                    </a:lnTo>
                    <a:cubicBezTo>
                      <a:pt x="457713" y="209802"/>
                      <a:pt x="452809" y="185857"/>
                      <a:pt x="443347" y="164088"/>
                    </a:cubicBezTo>
                    <a:close/>
                    <a:moveTo>
                      <a:pt x="160740" y="47119"/>
                    </a:moveTo>
                    <a:cubicBezTo>
                      <a:pt x="117820" y="65665"/>
                      <a:pt x="82358" y="98057"/>
                      <a:pt x="61702" y="139590"/>
                    </a:cubicBezTo>
                    <a:lnTo>
                      <a:pt x="112798" y="139590"/>
                    </a:lnTo>
                    <a:cubicBezTo>
                      <a:pt x="123242" y="104827"/>
                      <a:pt x="139734" y="73522"/>
                      <a:pt x="160740" y="47119"/>
                    </a:cubicBezTo>
                    <a:close/>
                    <a:moveTo>
                      <a:pt x="315938" y="41191"/>
                    </a:moveTo>
                    <a:cubicBezTo>
                      <a:pt x="338728" y="68915"/>
                      <a:pt x="356454" y="102289"/>
                      <a:pt x="367170" y="139590"/>
                    </a:cubicBezTo>
                    <a:lnTo>
                      <a:pt x="430331" y="139590"/>
                    </a:lnTo>
                    <a:cubicBezTo>
                      <a:pt x="407391" y="93032"/>
                      <a:pt x="365921" y="57973"/>
                      <a:pt x="315938" y="41191"/>
                    </a:cubicBezTo>
                    <a:close/>
                    <a:moveTo>
                      <a:pt x="228339" y="30390"/>
                    </a:moveTo>
                    <a:lnTo>
                      <a:pt x="208103" y="32429"/>
                    </a:lnTo>
                    <a:cubicBezTo>
                      <a:pt x="181583" y="61663"/>
                      <a:pt x="160948" y="98157"/>
                      <a:pt x="149045" y="139590"/>
                    </a:cubicBezTo>
                    <a:lnTo>
                      <a:pt x="228917" y="139590"/>
                    </a:lnTo>
                    <a:close/>
                    <a:moveTo>
                      <a:pt x="254982" y="29451"/>
                    </a:moveTo>
                    <a:lnTo>
                      <a:pt x="254982" y="139590"/>
                    </a:lnTo>
                    <a:lnTo>
                      <a:pt x="331121" y="139590"/>
                    </a:lnTo>
                    <a:cubicBezTo>
                      <a:pt x="319406" y="97700"/>
                      <a:pt x="298814" y="60768"/>
                      <a:pt x="272206" y="31187"/>
                    </a:cubicBezTo>
                    <a:close/>
                    <a:moveTo>
                      <a:pt x="243935" y="0"/>
                    </a:moveTo>
                    <a:cubicBezTo>
                      <a:pt x="378657" y="0"/>
                      <a:pt x="487870" y="109213"/>
                      <a:pt x="487870" y="243935"/>
                    </a:cubicBezTo>
                    <a:cubicBezTo>
                      <a:pt x="487870" y="378657"/>
                      <a:pt x="378657" y="487870"/>
                      <a:pt x="243935" y="487870"/>
                    </a:cubicBezTo>
                    <a:cubicBezTo>
                      <a:pt x="109213" y="487870"/>
                      <a:pt x="0" y="378657"/>
                      <a:pt x="0" y="243935"/>
                    </a:cubicBezTo>
                    <a:cubicBezTo>
                      <a:pt x="0" y="109213"/>
                      <a:pt x="109213" y="0"/>
                      <a:pt x="243935" y="0"/>
                    </a:cubicBezTo>
                    <a:close/>
                  </a:path>
                </a:pathLst>
              </a:custGeom>
              <a:solidFill>
                <a:srgbClr val="FFFFFF">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228404">
                  <a:defRPr/>
                </a:pPr>
                <a:endParaRPr lang="zh-CN" altLang="en-US" sz="2400">
                  <a:solidFill>
                    <a:prstClr val="white"/>
                  </a:solidFill>
                </a:endParaRPr>
              </a:p>
            </p:txBody>
          </p:sp>
        </p:grpSp>
        <p:grpSp>
          <p:nvGrpSpPr>
            <p:cNvPr id="23" name="组合 2"/>
            <p:cNvGrpSpPr/>
            <p:nvPr/>
          </p:nvGrpSpPr>
          <p:grpSpPr>
            <a:xfrm>
              <a:off x="3028914" y="4190411"/>
              <a:ext cx="716590" cy="563466"/>
              <a:chOff x="2195516" y="1455738"/>
              <a:chExt cx="2164545" cy="1844675"/>
            </a:xfrm>
            <a:solidFill>
              <a:srgbClr val="7BBC28"/>
            </a:solidFill>
          </p:grpSpPr>
          <p:sp>
            <p:nvSpPr>
              <p:cNvPr id="26" name="流程图: 联系 3"/>
              <p:cNvSpPr/>
              <p:nvPr/>
            </p:nvSpPr>
            <p:spPr>
              <a:xfrm>
                <a:off x="2195516" y="1455738"/>
                <a:ext cx="1348893" cy="1358899"/>
              </a:xfrm>
              <a:custGeom>
                <a:avLst/>
                <a:gdLst/>
                <a:ahLst/>
                <a:cxnLst/>
                <a:rect l="l" t="t" r="r" b="b"/>
                <a:pathLst>
                  <a:path w="1348893" h="1358900">
                    <a:moveTo>
                      <a:pt x="678312" y="474662"/>
                    </a:moveTo>
                    <a:cubicBezTo>
                      <a:pt x="566088" y="474662"/>
                      <a:pt x="475112" y="565638"/>
                      <a:pt x="475112" y="677862"/>
                    </a:cubicBezTo>
                    <a:cubicBezTo>
                      <a:pt x="475112" y="790086"/>
                      <a:pt x="566088" y="881062"/>
                      <a:pt x="678312" y="881062"/>
                    </a:cubicBezTo>
                    <a:cubicBezTo>
                      <a:pt x="790536" y="881062"/>
                      <a:pt x="881512" y="790086"/>
                      <a:pt x="881512" y="677862"/>
                    </a:cubicBezTo>
                    <a:cubicBezTo>
                      <a:pt x="881512" y="565638"/>
                      <a:pt x="790536" y="474662"/>
                      <a:pt x="678312" y="474662"/>
                    </a:cubicBezTo>
                    <a:close/>
                    <a:moveTo>
                      <a:pt x="576485" y="0"/>
                    </a:moveTo>
                    <a:lnTo>
                      <a:pt x="779685" y="0"/>
                    </a:lnTo>
                    <a:lnTo>
                      <a:pt x="779685" y="199503"/>
                    </a:lnTo>
                    <a:cubicBezTo>
                      <a:pt x="839191" y="212424"/>
                      <a:pt x="894209" y="237374"/>
                      <a:pt x="942716" y="271135"/>
                    </a:cubicBezTo>
                    <a:lnTo>
                      <a:pt x="1086686" y="127165"/>
                    </a:lnTo>
                    <a:lnTo>
                      <a:pt x="1230370" y="270849"/>
                    </a:lnTo>
                    <a:lnTo>
                      <a:pt x="1082245" y="418974"/>
                    </a:lnTo>
                    <a:cubicBezTo>
                      <a:pt x="1114430" y="468046"/>
                      <a:pt x="1136707" y="523822"/>
                      <a:pt x="1147774" y="583519"/>
                    </a:cubicBezTo>
                    <a:lnTo>
                      <a:pt x="1348893" y="583519"/>
                    </a:lnTo>
                    <a:lnTo>
                      <a:pt x="1348893" y="786719"/>
                    </a:lnTo>
                    <a:lnTo>
                      <a:pt x="1144340" y="786719"/>
                    </a:lnTo>
                    <a:cubicBezTo>
                      <a:pt x="1132292" y="844114"/>
                      <a:pt x="1109455" y="897553"/>
                      <a:pt x="1077853" y="944842"/>
                    </a:cubicBezTo>
                    <a:lnTo>
                      <a:pt x="1223194" y="1090183"/>
                    </a:lnTo>
                    <a:lnTo>
                      <a:pt x="1079510" y="1233867"/>
                    </a:lnTo>
                    <a:lnTo>
                      <a:pt x="935174" y="1089531"/>
                    </a:lnTo>
                    <a:cubicBezTo>
                      <a:pt x="888599" y="1120862"/>
                      <a:pt x="836180" y="1144027"/>
                      <a:pt x="779685" y="1156222"/>
                    </a:cubicBezTo>
                    <a:lnTo>
                      <a:pt x="779685" y="1358900"/>
                    </a:lnTo>
                    <a:lnTo>
                      <a:pt x="576485" y="1358900"/>
                    </a:lnTo>
                    <a:lnTo>
                      <a:pt x="576485" y="1162546"/>
                    </a:lnTo>
                    <a:cubicBezTo>
                      <a:pt x="514081" y="1152481"/>
                      <a:pt x="455910" y="1129690"/>
                      <a:pt x="404910" y="1096309"/>
                    </a:cubicBezTo>
                    <a:lnTo>
                      <a:pt x="269483" y="1231736"/>
                    </a:lnTo>
                    <a:lnTo>
                      <a:pt x="125799" y="1088052"/>
                    </a:lnTo>
                    <a:lnTo>
                      <a:pt x="257071" y="956780"/>
                    </a:lnTo>
                    <a:cubicBezTo>
                      <a:pt x="221963" y="906312"/>
                      <a:pt x="196365" y="848816"/>
                      <a:pt x="183257" y="786719"/>
                    </a:cubicBezTo>
                    <a:lnTo>
                      <a:pt x="0" y="786719"/>
                    </a:lnTo>
                    <a:lnTo>
                      <a:pt x="0" y="583519"/>
                    </a:lnTo>
                    <a:lnTo>
                      <a:pt x="179823" y="583519"/>
                    </a:lnTo>
                    <a:cubicBezTo>
                      <a:pt x="191822" y="519010"/>
                      <a:pt x="216833" y="459064"/>
                      <a:pt x="252129" y="406486"/>
                    </a:cubicBezTo>
                    <a:lnTo>
                      <a:pt x="125699" y="280056"/>
                    </a:lnTo>
                    <a:lnTo>
                      <a:pt x="269383" y="136372"/>
                    </a:lnTo>
                    <a:lnTo>
                      <a:pt x="396818" y="263807"/>
                    </a:lnTo>
                    <a:cubicBezTo>
                      <a:pt x="450057" y="228361"/>
                      <a:pt x="510946" y="203804"/>
                      <a:pt x="576485" y="19317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228404">
                  <a:defRPr/>
                </a:pPr>
                <a:endParaRPr lang="zh-CN" altLang="en-US" sz="2400">
                  <a:solidFill>
                    <a:prstClr val="white"/>
                  </a:solidFill>
                </a:endParaRPr>
              </a:p>
            </p:txBody>
          </p:sp>
          <p:sp>
            <p:nvSpPr>
              <p:cNvPr id="27" name="流程图: 联系 3"/>
              <p:cNvSpPr/>
              <p:nvPr/>
            </p:nvSpPr>
            <p:spPr>
              <a:xfrm>
                <a:off x="3351540" y="2284412"/>
                <a:ext cx="1008521" cy="1016001"/>
              </a:xfrm>
              <a:custGeom>
                <a:avLst/>
                <a:gdLst/>
                <a:ahLst/>
                <a:cxnLst/>
                <a:rect l="l" t="t" r="r" b="b"/>
                <a:pathLst>
                  <a:path w="1348893" h="1358900">
                    <a:moveTo>
                      <a:pt x="678312" y="474662"/>
                    </a:moveTo>
                    <a:cubicBezTo>
                      <a:pt x="566088" y="474662"/>
                      <a:pt x="475112" y="565638"/>
                      <a:pt x="475112" y="677862"/>
                    </a:cubicBezTo>
                    <a:cubicBezTo>
                      <a:pt x="475112" y="790086"/>
                      <a:pt x="566088" y="881062"/>
                      <a:pt x="678312" y="881062"/>
                    </a:cubicBezTo>
                    <a:cubicBezTo>
                      <a:pt x="790536" y="881062"/>
                      <a:pt x="881512" y="790086"/>
                      <a:pt x="881512" y="677862"/>
                    </a:cubicBezTo>
                    <a:cubicBezTo>
                      <a:pt x="881512" y="565638"/>
                      <a:pt x="790536" y="474662"/>
                      <a:pt x="678312" y="474662"/>
                    </a:cubicBezTo>
                    <a:close/>
                    <a:moveTo>
                      <a:pt x="576485" y="0"/>
                    </a:moveTo>
                    <a:lnTo>
                      <a:pt x="779685" y="0"/>
                    </a:lnTo>
                    <a:lnTo>
                      <a:pt x="779685" y="199503"/>
                    </a:lnTo>
                    <a:cubicBezTo>
                      <a:pt x="839191" y="212424"/>
                      <a:pt x="894209" y="237374"/>
                      <a:pt x="942716" y="271135"/>
                    </a:cubicBezTo>
                    <a:lnTo>
                      <a:pt x="1086686" y="127165"/>
                    </a:lnTo>
                    <a:lnTo>
                      <a:pt x="1230370" y="270849"/>
                    </a:lnTo>
                    <a:lnTo>
                      <a:pt x="1082245" y="418974"/>
                    </a:lnTo>
                    <a:cubicBezTo>
                      <a:pt x="1114430" y="468046"/>
                      <a:pt x="1136707" y="523822"/>
                      <a:pt x="1147774" y="583519"/>
                    </a:cubicBezTo>
                    <a:lnTo>
                      <a:pt x="1348893" y="583519"/>
                    </a:lnTo>
                    <a:lnTo>
                      <a:pt x="1348893" y="786719"/>
                    </a:lnTo>
                    <a:lnTo>
                      <a:pt x="1144340" y="786719"/>
                    </a:lnTo>
                    <a:cubicBezTo>
                      <a:pt x="1132292" y="844114"/>
                      <a:pt x="1109455" y="897553"/>
                      <a:pt x="1077853" y="944842"/>
                    </a:cubicBezTo>
                    <a:lnTo>
                      <a:pt x="1223194" y="1090183"/>
                    </a:lnTo>
                    <a:lnTo>
                      <a:pt x="1079510" y="1233867"/>
                    </a:lnTo>
                    <a:lnTo>
                      <a:pt x="935174" y="1089531"/>
                    </a:lnTo>
                    <a:cubicBezTo>
                      <a:pt x="888599" y="1120862"/>
                      <a:pt x="836180" y="1144027"/>
                      <a:pt x="779685" y="1156222"/>
                    </a:cubicBezTo>
                    <a:lnTo>
                      <a:pt x="779685" y="1358900"/>
                    </a:lnTo>
                    <a:lnTo>
                      <a:pt x="576485" y="1358900"/>
                    </a:lnTo>
                    <a:lnTo>
                      <a:pt x="576485" y="1162546"/>
                    </a:lnTo>
                    <a:cubicBezTo>
                      <a:pt x="514081" y="1152481"/>
                      <a:pt x="455910" y="1129690"/>
                      <a:pt x="404910" y="1096309"/>
                    </a:cubicBezTo>
                    <a:lnTo>
                      <a:pt x="269483" y="1231736"/>
                    </a:lnTo>
                    <a:lnTo>
                      <a:pt x="125799" y="1088052"/>
                    </a:lnTo>
                    <a:lnTo>
                      <a:pt x="257071" y="956780"/>
                    </a:lnTo>
                    <a:cubicBezTo>
                      <a:pt x="221963" y="906312"/>
                      <a:pt x="196365" y="848816"/>
                      <a:pt x="183257" y="786719"/>
                    </a:cubicBezTo>
                    <a:lnTo>
                      <a:pt x="0" y="786719"/>
                    </a:lnTo>
                    <a:lnTo>
                      <a:pt x="0" y="583519"/>
                    </a:lnTo>
                    <a:lnTo>
                      <a:pt x="179823" y="583519"/>
                    </a:lnTo>
                    <a:cubicBezTo>
                      <a:pt x="191822" y="519010"/>
                      <a:pt x="216833" y="459064"/>
                      <a:pt x="252129" y="406486"/>
                    </a:cubicBezTo>
                    <a:lnTo>
                      <a:pt x="125699" y="280056"/>
                    </a:lnTo>
                    <a:lnTo>
                      <a:pt x="269383" y="136372"/>
                    </a:lnTo>
                    <a:lnTo>
                      <a:pt x="396818" y="263807"/>
                    </a:lnTo>
                    <a:cubicBezTo>
                      <a:pt x="450057" y="228361"/>
                      <a:pt x="510946" y="203804"/>
                      <a:pt x="576485" y="19317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228404">
                  <a:defRPr/>
                </a:pPr>
                <a:endParaRPr lang="zh-CN" altLang="en-US" sz="2400">
                  <a:solidFill>
                    <a:prstClr val="white"/>
                  </a:solidFill>
                </a:endParaRPr>
              </a:p>
            </p:txBody>
          </p:sp>
        </p:grpSp>
        <p:sp>
          <p:nvSpPr>
            <p:cNvPr id="24" name="等腰三角形 11"/>
            <p:cNvSpPr/>
            <p:nvPr/>
          </p:nvSpPr>
          <p:spPr>
            <a:xfrm rot="12600000">
              <a:off x="3076474" y="2816494"/>
              <a:ext cx="672028" cy="540000"/>
            </a:xfrm>
            <a:custGeom>
              <a:avLst/>
              <a:gdLst/>
              <a:ahLst/>
              <a:cxnLst/>
              <a:rect l="l" t="t" r="r" b="b"/>
              <a:pathLst>
                <a:path w="1824451" h="1668874">
                  <a:moveTo>
                    <a:pt x="163026" y="866530"/>
                  </a:moveTo>
                  <a:cubicBezTo>
                    <a:pt x="154260" y="873649"/>
                    <a:pt x="143947" y="879222"/>
                    <a:pt x="132405" y="882675"/>
                  </a:cubicBezTo>
                  <a:lnTo>
                    <a:pt x="132404" y="882674"/>
                  </a:lnTo>
                  <a:cubicBezTo>
                    <a:pt x="86235" y="896487"/>
                    <a:pt x="37882" y="871162"/>
                    <a:pt x="24404" y="826111"/>
                  </a:cubicBezTo>
                  <a:lnTo>
                    <a:pt x="0" y="744539"/>
                  </a:lnTo>
                  <a:lnTo>
                    <a:pt x="83596" y="719530"/>
                  </a:lnTo>
                  <a:cubicBezTo>
                    <a:pt x="129765" y="705717"/>
                    <a:pt x="178118" y="731042"/>
                    <a:pt x="191596" y="776093"/>
                  </a:cubicBezTo>
                  <a:cubicBezTo>
                    <a:pt x="201705" y="809881"/>
                    <a:pt x="189325" y="845170"/>
                    <a:pt x="163026" y="866530"/>
                  </a:cubicBezTo>
                  <a:close/>
                  <a:moveTo>
                    <a:pt x="1368568" y="183277"/>
                  </a:moveTo>
                  <a:lnTo>
                    <a:pt x="1212195" y="183277"/>
                  </a:lnTo>
                  <a:lnTo>
                    <a:pt x="1290382" y="0"/>
                  </a:lnTo>
                  <a:close/>
                  <a:moveTo>
                    <a:pt x="355981" y="985820"/>
                  </a:moveTo>
                  <a:lnTo>
                    <a:pt x="228502" y="923771"/>
                  </a:lnTo>
                  <a:lnTo>
                    <a:pt x="274167" y="831415"/>
                  </a:lnTo>
                  <a:lnTo>
                    <a:pt x="410320" y="895788"/>
                  </a:lnTo>
                  <a:close/>
                  <a:moveTo>
                    <a:pt x="1824451" y="662260"/>
                  </a:moveTo>
                  <a:lnTo>
                    <a:pt x="1461499" y="871810"/>
                  </a:lnTo>
                  <a:lnTo>
                    <a:pt x="1456474" y="539256"/>
                  </a:lnTo>
                  <a:lnTo>
                    <a:pt x="1679195" y="410668"/>
                  </a:lnTo>
                  <a:close/>
                  <a:moveTo>
                    <a:pt x="1087368" y="1090567"/>
                  </a:moveTo>
                  <a:lnTo>
                    <a:pt x="998691" y="1141765"/>
                  </a:lnTo>
                  <a:lnTo>
                    <a:pt x="721133" y="961057"/>
                  </a:lnTo>
                  <a:lnTo>
                    <a:pt x="1073774" y="757460"/>
                  </a:lnTo>
                  <a:close/>
                  <a:moveTo>
                    <a:pt x="682299" y="1327180"/>
                  </a:moveTo>
                  <a:lnTo>
                    <a:pt x="348219" y="1520062"/>
                  </a:lnTo>
                  <a:lnTo>
                    <a:pt x="198200" y="1260222"/>
                  </a:lnTo>
                  <a:lnTo>
                    <a:pt x="392049" y="1148305"/>
                  </a:lnTo>
                  <a:close/>
                  <a:moveTo>
                    <a:pt x="1368717" y="1270302"/>
                  </a:moveTo>
                  <a:lnTo>
                    <a:pt x="1203013" y="1270743"/>
                  </a:lnTo>
                  <a:lnTo>
                    <a:pt x="1200323" y="259211"/>
                  </a:lnTo>
                  <a:lnTo>
                    <a:pt x="1366028" y="258770"/>
                  </a:lnTo>
                  <a:close/>
                  <a:moveTo>
                    <a:pt x="1465247" y="1668874"/>
                  </a:moveTo>
                  <a:lnTo>
                    <a:pt x="446978" y="1079930"/>
                  </a:lnTo>
                  <a:lnTo>
                    <a:pt x="524362" y="947264"/>
                  </a:lnTo>
                  <a:cubicBezTo>
                    <a:pt x="1479770" y="1658044"/>
                    <a:pt x="518825" y="941907"/>
                    <a:pt x="1465247" y="1668874"/>
                  </a:cubicBezTo>
                  <a:close/>
                </a:path>
              </a:pathLst>
            </a:custGeom>
            <a:solidFill>
              <a:srgbClr val="19667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228404">
                <a:defRPr/>
              </a:pPr>
              <a:endParaRPr lang="zh-CN" altLang="en-US" sz="2400">
                <a:solidFill>
                  <a:prstClr val="white"/>
                </a:solidFill>
              </a:endParaRPr>
            </a:p>
          </p:txBody>
        </p:sp>
        <p:sp>
          <p:nvSpPr>
            <p:cNvPr id="25" name="流程图: 联系 21"/>
            <p:cNvSpPr/>
            <p:nvPr/>
          </p:nvSpPr>
          <p:spPr>
            <a:xfrm>
              <a:off x="770441" y="3240448"/>
              <a:ext cx="474372" cy="432000"/>
            </a:xfrm>
            <a:custGeom>
              <a:avLst/>
              <a:gdLst/>
              <a:ahLst/>
              <a:cxnLst/>
              <a:rect l="l" t="t" r="r" b="b"/>
              <a:pathLst>
                <a:path w="747712" h="747712">
                  <a:moveTo>
                    <a:pt x="381870" y="420272"/>
                  </a:moveTo>
                  <a:lnTo>
                    <a:pt x="381870" y="435665"/>
                  </a:lnTo>
                  <a:lnTo>
                    <a:pt x="331516" y="435665"/>
                  </a:lnTo>
                  <a:lnTo>
                    <a:pt x="331516" y="466451"/>
                  </a:lnTo>
                  <a:lnTo>
                    <a:pt x="381870" y="466451"/>
                  </a:lnTo>
                  <a:lnTo>
                    <a:pt x="381870" y="481843"/>
                  </a:lnTo>
                  <a:lnTo>
                    <a:pt x="413370" y="451058"/>
                  </a:lnTo>
                  <a:close/>
                  <a:moveTo>
                    <a:pt x="215253" y="396367"/>
                  </a:moveTo>
                  <a:cubicBezTo>
                    <a:pt x="200251" y="396367"/>
                    <a:pt x="188089" y="408529"/>
                    <a:pt x="188089" y="423531"/>
                  </a:cubicBezTo>
                  <a:lnTo>
                    <a:pt x="188089" y="494520"/>
                  </a:lnTo>
                  <a:cubicBezTo>
                    <a:pt x="188089" y="509523"/>
                    <a:pt x="200251" y="521684"/>
                    <a:pt x="215253" y="521684"/>
                  </a:cubicBezTo>
                  <a:lnTo>
                    <a:pt x="280448" y="521684"/>
                  </a:lnTo>
                  <a:cubicBezTo>
                    <a:pt x="295450" y="521684"/>
                    <a:pt x="307612" y="509523"/>
                    <a:pt x="307612" y="494520"/>
                  </a:cubicBezTo>
                  <a:lnTo>
                    <a:pt x="307612" y="423531"/>
                  </a:lnTo>
                  <a:cubicBezTo>
                    <a:pt x="307612" y="408529"/>
                    <a:pt x="295450" y="396367"/>
                    <a:pt x="280448" y="396367"/>
                  </a:cubicBezTo>
                  <a:close/>
                  <a:moveTo>
                    <a:pt x="460092" y="395643"/>
                  </a:moveTo>
                  <a:cubicBezTo>
                    <a:pt x="445089" y="395643"/>
                    <a:pt x="432928" y="407804"/>
                    <a:pt x="432928" y="422807"/>
                  </a:cubicBezTo>
                  <a:lnTo>
                    <a:pt x="432928" y="493796"/>
                  </a:lnTo>
                  <a:cubicBezTo>
                    <a:pt x="432928" y="508798"/>
                    <a:pt x="445089" y="520960"/>
                    <a:pt x="460092" y="520960"/>
                  </a:cubicBezTo>
                  <a:lnTo>
                    <a:pt x="525286" y="520960"/>
                  </a:lnTo>
                  <a:cubicBezTo>
                    <a:pt x="540289" y="520960"/>
                    <a:pt x="552450" y="508798"/>
                    <a:pt x="552450" y="493796"/>
                  </a:cubicBezTo>
                  <a:lnTo>
                    <a:pt x="552450" y="422807"/>
                  </a:lnTo>
                  <a:cubicBezTo>
                    <a:pt x="552450" y="407804"/>
                    <a:pt x="540289" y="395643"/>
                    <a:pt x="525286" y="395643"/>
                  </a:cubicBezTo>
                  <a:close/>
                  <a:moveTo>
                    <a:pt x="247691" y="298664"/>
                  </a:moveTo>
                  <a:cubicBezTo>
                    <a:pt x="223912" y="298664"/>
                    <a:pt x="204635" y="317941"/>
                    <a:pt x="204635" y="341720"/>
                  </a:cubicBezTo>
                  <a:cubicBezTo>
                    <a:pt x="204635" y="365500"/>
                    <a:pt x="223912" y="384777"/>
                    <a:pt x="247691" y="384777"/>
                  </a:cubicBezTo>
                  <a:cubicBezTo>
                    <a:pt x="271471" y="384777"/>
                    <a:pt x="290748" y="365500"/>
                    <a:pt x="290748" y="341720"/>
                  </a:cubicBezTo>
                  <a:cubicBezTo>
                    <a:pt x="290748" y="317941"/>
                    <a:pt x="271471" y="298664"/>
                    <a:pt x="247691" y="298664"/>
                  </a:cubicBezTo>
                  <a:close/>
                  <a:moveTo>
                    <a:pt x="492530" y="297939"/>
                  </a:moveTo>
                  <a:cubicBezTo>
                    <a:pt x="468750" y="297939"/>
                    <a:pt x="449473" y="317216"/>
                    <a:pt x="449473" y="340996"/>
                  </a:cubicBezTo>
                  <a:cubicBezTo>
                    <a:pt x="449473" y="364775"/>
                    <a:pt x="468750" y="384052"/>
                    <a:pt x="492530" y="384052"/>
                  </a:cubicBezTo>
                  <a:cubicBezTo>
                    <a:pt x="516309" y="384052"/>
                    <a:pt x="535587" y="364775"/>
                    <a:pt x="535587" y="340996"/>
                  </a:cubicBezTo>
                  <a:cubicBezTo>
                    <a:pt x="535587" y="317216"/>
                    <a:pt x="516309" y="297939"/>
                    <a:pt x="492530" y="297939"/>
                  </a:cubicBezTo>
                  <a:close/>
                  <a:moveTo>
                    <a:pt x="373856" y="0"/>
                  </a:moveTo>
                  <a:cubicBezTo>
                    <a:pt x="580331" y="0"/>
                    <a:pt x="747712" y="167381"/>
                    <a:pt x="747712" y="373856"/>
                  </a:cubicBezTo>
                  <a:cubicBezTo>
                    <a:pt x="747712" y="580331"/>
                    <a:pt x="580331" y="747712"/>
                    <a:pt x="373856" y="747712"/>
                  </a:cubicBezTo>
                  <a:cubicBezTo>
                    <a:pt x="167381" y="747712"/>
                    <a:pt x="0" y="580331"/>
                    <a:pt x="0" y="373856"/>
                  </a:cubicBezTo>
                  <a:cubicBezTo>
                    <a:pt x="0" y="167381"/>
                    <a:pt x="167381" y="0"/>
                    <a:pt x="373856"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228404">
                <a:defRPr/>
              </a:pPr>
              <a:endParaRPr lang="zh-CN" altLang="en-US" sz="2400">
                <a:solidFill>
                  <a:prstClr val="white"/>
                </a:solidFill>
              </a:endParaRPr>
            </a:p>
          </p:txBody>
        </p:sp>
      </p:grpSp>
      <p:grpSp>
        <p:nvGrpSpPr>
          <p:cNvPr id="30" name="Group 29"/>
          <p:cNvGrpSpPr/>
          <p:nvPr/>
        </p:nvGrpSpPr>
        <p:grpSpPr>
          <a:xfrm>
            <a:off x="8728159" y="3843585"/>
            <a:ext cx="2441895" cy="2353879"/>
            <a:chOff x="721238" y="2935238"/>
            <a:chExt cx="1831421" cy="1765409"/>
          </a:xfrm>
        </p:grpSpPr>
        <p:sp>
          <p:nvSpPr>
            <p:cNvPr id="31" name="MH_SubTitle_1"/>
            <p:cNvSpPr/>
            <p:nvPr>
              <p:custDataLst>
                <p:tags r:id="rId1"/>
              </p:custDataLst>
            </p:nvPr>
          </p:nvSpPr>
          <p:spPr>
            <a:xfrm>
              <a:off x="820910" y="3012061"/>
              <a:ext cx="1671764" cy="467959"/>
            </a:xfrm>
            <a:prstGeom prst="rect">
              <a:avLst/>
            </a:prstGeom>
            <a:noFill/>
            <a:ln w="3175" cap="flat" cmpd="sng" algn="ctr">
              <a:noFill/>
              <a:prstDash val="solid"/>
            </a:ln>
            <a:effectLst>
              <a:outerShdw blurRad="50800" dist="38100" dir="2700000" algn="tl" rotWithShape="0">
                <a:prstClr val="black">
                  <a:alpha val="20000"/>
                </a:prstClr>
              </a:outerShdw>
            </a:effectLst>
          </p:spPr>
          <p:txBody>
            <a:bodyPr tIns="72000" bIns="72000" anchor="t">
              <a:noAutofit/>
            </a:bodyPr>
            <a:lstStyle/>
            <a:p>
              <a:pPr defTabSz="1219140" eaLnBrk="0" fontAlgn="base" hangingPunct="0">
                <a:spcBef>
                  <a:spcPct val="0"/>
                </a:spcBef>
                <a:spcAft>
                  <a:spcPct val="0"/>
                </a:spcAft>
                <a:defRPr/>
              </a:pPr>
              <a:r>
                <a:rPr lang="en-US" altLang="zh-CN" sz="1500" kern="0" dirty="0">
                  <a:solidFill>
                    <a:srgbClr val="3C3C3B"/>
                  </a:solidFill>
                  <a:latin typeface="微软雅黑" panose="020B0503020204020204" pitchFamily="34" charset="-122"/>
                </a:rPr>
                <a:t>1. </a:t>
              </a:r>
              <a:r>
                <a:rPr lang="zh-CN" altLang="en-US" sz="1500" kern="0" dirty="0">
                  <a:solidFill>
                    <a:srgbClr val="3C3C3B"/>
                  </a:solidFill>
                  <a:latin typeface="微软雅黑" panose="020B0503020204020204" pitchFamily="34" charset="-122"/>
                </a:rPr>
                <a:t>制定数据标准</a:t>
              </a:r>
              <a:endParaRPr lang="en-US" altLang="zh-CN" sz="1500" kern="0" dirty="0">
                <a:solidFill>
                  <a:srgbClr val="3C3C3B"/>
                </a:solidFill>
                <a:latin typeface="微软雅黑" panose="020B0503020204020204" pitchFamily="34" charset="-122"/>
              </a:endParaRPr>
            </a:p>
          </p:txBody>
        </p:sp>
        <p:sp>
          <p:nvSpPr>
            <p:cNvPr id="32" name="MH_SubTitle_2"/>
            <p:cNvSpPr/>
            <p:nvPr>
              <p:custDataLst>
                <p:tags r:id="rId2"/>
              </p:custDataLst>
            </p:nvPr>
          </p:nvSpPr>
          <p:spPr>
            <a:xfrm>
              <a:off x="820910" y="3375423"/>
              <a:ext cx="1671764" cy="467959"/>
            </a:xfrm>
            <a:prstGeom prst="rect">
              <a:avLst/>
            </a:prstGeom>
            <a:noFill/>
            <a:ln w="3175" cap="flat" cmpd="sng" algn="ctr">
              <a:noFill/>
              <a:prstDash val="solid"/>
            </a:ln>
            <a:effectLst>
              <a:outerShdw blurRad="50800" dist="38100" dir="2700000" algn="tl" rotWithShape="0">
                <a:prstClr val="black">
                  <a:alpha val="20000"/>
                </a:prstClr>
              </a:outerShdw>
            </a:effectLst>
          </p:spPr>
          <p:txBody>
            <a:bodyPr tIns="72000" bIns="72000" anchor="t">
              <a:noAutofit/>
            </a:bodyPr>
            <a:lstStyle/>
            <a:p>
              <a:pPr defTabSz="1219140" eaLnBrk="0" fontAlgn="base" hangingPunct="0">
                <a:spcBef>
                  <a:spcPct val="0"/>
                </a:spcBef>
                <a:spcAft>
                  <a:spcPct val="0"/>
                </a:spcAft>
                <a:defRPr/>
              </a:pPr>
              <a:r>
                <a:rPr lang="en-US" altLang="zh-CN" sz="1500" kern="0" dirty="0">
                  <a:solidFill>
                    <a:srgbClr val="3C3C3B"/>
                  </a:solidFill>
                  <a:latin typeface="微软雅黑" panose="020B0503020204020204" pitchFamily="34" charset="-122"/>
                </a:rPr>
                <a:t>2. </a:t>
              </a:r>
              <a:r>
                <a:rPr lang="zh-CN" altLang="en-US" sz="1500" kern="0" dirty="0">
                  <a:solidFill>
                    <a:srgbClr val="3C3C3B"/>
                  </a:solidFill>
                  <a:latin typeface="微软雅黑" panose="020B0503020204020204" pitchFamily="34" charset="-122"/>
                </a:rPr>
                <a:t>进行数据映射</a:t>
              </a:r>
              <a:endParaRPr lang="en-US" altLang="zh-CN" sz="1500" kern="0" dirty="0">
                <a:solidFill>
                  <a:srgbClr val="3C3C3B"/>
                </a:solidFill>
                <a:latin typeface="微软雅黑" panose="020B0503020204020204" pitchFamily="34" charset="-122"/>
              </a:endParaRPr>
            </a:p>
            <a:p>
              <a:pPr defTabSz="1219140" eaLnBrk="0" fontAlgn="base" hangingPunct="0">
                <a:spcBef>
                  <a:spcPct val="0"/>
                </a:spcBef>
                <a:spcAft>
                  <a:spcPct val="0"/>
                </a:spcAft>
                <a:defRPr/>
              </a:pPr>
              <a:endParaRPr lang="zh-CN" altLang="en-US" sz="1500" kern="0" dirty="0">
                <a:solidFill>
                  <a:srgbClr val="3C3C3B"/>
                </a:solidFill>
                <a:latin typeface="微软雅黑" panose="020B0503020204020204" pitchFamily="34" charset="-122"/>
              </a:endParaRPr>
            </a:p>
          </p:txBody>
        </p:sp>
        <p:sp>
          <p:nvSpPr>
            <p:cNvPr id="33" name="MH_SubTitle_3"/>
            <p:cNvSpPr/>
            <p:nvPr>
              <p:custDataLst>
                <p:tags r:id="rId3"/>
              </p:custDataLst>
            </p:nvPr>
          </p:nvSpPr>
          <p:spPr>
            <a:xfrm>
              <a:off x="820910" y="3724446"/>
              <a:ext cx="1671764" cy="467959"/>
            </a:xfrm>
            <a:prstGeom prst="rect">
              <a:avLst/>
            </a:prstGeom>
            <a:noFill/>
            <a:ln w="3175" cap="flat" cmpd="sng" algn="ctr">
              <a:noFill/>
              <a:prstDash val="solid"/>
            </a:ln>
            <a:effectLst>
              <a:outerShdw blurRad="50800" dist="38100" dir="2700000" algn="tl" rotWithShape="0">
                <a:prstClr val="black">
                  <a:alpha val="20000"/>
                </a:prstClr>
              </a:outerShdw>
            </a:effectLst>
          </p:spPr>
          <p:txBody>
            <a:bodyPr tIns="72000" bIns="72000" anchor="t">
              <a:noAutofit/>
            </a:bodyPr>
            <a:lstStyle/>
            <a:p>
              <a:pPr defTabSz="1219140" eaLnBrk="0" fontAlgn="base" hangingPunct="0">
                <a:spcBef>
                  <a:spcPct val="0"/>
                </a:spcBef>
                <a:spcAft>
                  <a:spcPct val="0"/>
                </a:spcAft>
                <a:defRPr/>
              </a:pPr>
              <a:r>
                <a:rPr lang="en-US" altLang="zh-CN" sz="1500" kern="0" dirty="0">
                  <a:solidFill>
                    <a:srgbClr val="3C3C3B"/>
                  </a:solidFill>
                  <a:latin typeface="微软雅黑" panose="020B0503020204020204" pitchFamily="34" charset="-122"/>
                </a:rPr>
                <a:t>3. </a:t>
              </a:r>
              <a:r>
                <a:rPr lang="zh-CN" altLang="en-US" sz="1500" kern="0" dirty="0">
                  <a:solidFill>
                    <a:srgbClr val="3C3C3B"/>
                  </a:solidFill>
                  <a:latin typeface="微软雅黑" panose="020B0503020204020204" pitchFamily="34" charset="-122"/>
                </a:rPr>
                <a:t>绘制数据地图</a:t>
              </a:r>
            </a:p>
          </p:txBody>
        </p:sp>
        <p:sp>
          <p:nvSpPr>
            <p:cNvPr id="34" name="Rectangle 33"/>
            <p:cNvSpPr/>
            <p:nvPr/>
          </p:nvSpPr>
          <p:spPr>
            <a:xfrm>
              <a:off x="820910" y="4110185"/>
              <a:ext cx="1632079" cy="434621"/>
            </a:xfrm>
            <a:prstGeom prst="rect">
              <a:avLst/>
            </a:prstGeom>
            <a:noFill/>
            <a:ln w="3175" cap="flat" cmpd="sng" algn="ctr">
              <a:noFill/>
              <a:prstDash val="solid"/>
            </a:ln>
            <a:effectLst>
              <a:outerShdw blurRad="50800" dist="38100" dir="2700000" algn="tl" rotWithShape="0">
                <a:prstClr val="black">
                  <a:alpha val="20000"/>
                </a:prstClr>
              </a:outerShdw>
            </a:effectLst>
          </p:spPr>
          <p:txBody>
            <a:bodyPr tIns="72000" bIns="72000" anchor="t">
              <a:noAutofit/>
            </a:bodyPr>
            <a:lstStyle/>
            <a:p>
              <a:pPr defTabSz="1219140" eaLnBrk="0" fontAlgn="base" hangingPunct="0">
                <a:spcBef>
                  <a:spcPct val="0"/>
                </a:spcBef>
                <a:spcAft>
                  <a:spcPct val="0"/>
                </a:spcAft>
                <a:defRPr/>
              </a:pPr>
              <a:r>
                <a:rPr lang="en-US" altLang="zh-CN" sz="1500" kern="0" dirty="0">
                  <a:solidFill>
                    <a:srgbClr val="3C3C3B"/>
                  </a:solidFill>
                  <a:latin typeface="微软雅黑" panose="020B0503020204020204" pitchFamily="34" charset="-122"/>
                </a:rPr>
                <a:t>4. </a:t>
              </a:r>
              <a:r>
                <a:rPr lang="zh-CN" altLang="en-US" sz="1500" kern="0" dirty="0" smtClean="0">
                  <a:solidFill>
                    <a:srgbClr val="3C3C3B"/>
                  </a:solidFill>
                  <a:latin typeface="微软雅黑" panose="020B0503020204020204" pitchFamily="34" charset="-122"/>
                </a:rPr>
                <a:t>探查数据质量</a:t>
              </a:r>
              <a:endParaRPr lang="zh-CN" altLang="en-US" sz="1500" kern="0" dirty="0">
                <a:solidFill>
                  <a:srgbClr val="3C3C3B"/>
                </a:solidFill>
                <a:latin typeface="微软雅黑" panose="020B0503020204020204" pitchFamily="34" charset="-122"/>
              </a:endParaRPr>
            </a:p>
          </p:txBody>
        </p:sp>
        <p:sp>
          <p:nvSpPr>
            <p:cNvPr id="35" name="Rectangle 34"/>
            <p:cNvSpPr/>
            <p:nvPr/>
          </p:nvSpPr>
          <p:spPr>
            <a:xfrm>
              <a:off x="721238" y="2935238"/>
              <a:ext cx="1831421" cy="1765409"/>
            </a:xfrm>
            <a:prstGeom prst="rect">
              <a:avLst/>
            </a:prstGeom>
            <a:noFill/>
            <a:ln w="9525">
              <a:solidFill>
                <a:srgbClr val="FF9933"/>
              </a:solidFill>
              <a:miter lim="800000"/>
              <a:headEnd/>
              <a:tailEnd/>
            </a:ln>
            <a:effectLst/>
          </p:spPr>
          <p:txBody>
            <a:bodyPr wrap="square" tIns="91440" bIns="91440" rtlCol="0" anchor="t">
              <a:prstTxWarp prst="textNoShape">
                <a:avLst/>
              </a:prstTxWarp>
              <a:noAutofit/>
            </a:bodyPr>
            <a:lstStyle/>
            <a:p>
              <a:pPr algn="ctr" defTabSz="1219050">
                <a:defRPr/>
              </a:pPr>
              <a:endParaRPr lang="zh-CN" altLang="en-US" sz="2400" kern="0" dirty="0" err="1">
                <a:solidFill>
                  <a:prstClr val="white"/>
                </a:solidFill>
              </a:endParaRPr>
            </a:p>
          </p:txBody>
        </p:sp>
      </p:grpSp>
      <p:sp>
        <p:nvSpPr>
          <p:cNvPr id="41" name="TextBox 40"/>
          <p:cNvSpPr txBox="1"/>
          <p:nvPr/>
        </p:nvSpPr>
        <p:spPr>
          <a:xfrm>
            <a:off x="11764965" y="0"/>
            <a:ext cx="427035" cy="361635"/>
          </a:xfrm>
          <a:prstGeom prst="rect">
            <a:avLst/>
          </a:prstGeom>
          <a:solidFill>
            <a:schemeClr val="bg2">
              <a:lumMod val="40000"/>
              <a:lumOff val="60000"/>
            </a:schemeClr>
          </a:solidFill>
          <a:ln w="12700">
            <a:solidFill>
              <a:srgbClr val="FF0000"/>
            </a:solidFill>
          </a:ln>
        </p:spPr>
        <p:txBody>
          <a:bodyPr wrap="none" lIns="68577" tIns="34289" rIns="68577" bIns="34289" rtlCol="0">
            <a:spAutoFit/>
          </a:bodyPr>
          <a:lstStyle>
            <a:defPPr>
              <a:defRPr lang="zh-CN"/>
            </a:defPPr>
            <a:lvl1pPr algn="ctr">
              <a:defRPr b="1" i="1">
                <a:solidFill>
                  <a:srgbClr val="FF0000"/>
                </a:solidFill>
                <a:latin typeface="Algerian" panose="04020705040A02060702" pitchFamily="82" charset="0"/>
              </a:defRPr>
            </a:lvl1pPr>
          </a:lstStyle>
          <a:p>
            <a:r>
              <a:rPr lang="en-US" altLang="zh-CN" dirty="0" smtClean="0"/>
              <a:t>02</a:t>
            </a:r>
            <a:endParaRPr lang="en-US" dirty="0"/>
          </a:p>
        </p:txBody>
      </p:sp>
    </p:spTree>
    <p:extLst>
      <p:ext uri="{BB962C8B-B14F-4D97-AF65-F5344CB8AC3E}">
        <p14:creationId xmlns:p14="http://schemas.microsoft.com/office/powerpoint/2010/main" val="324306692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0" tIns="45718" rIns="91400" bIns="45718" numCol="1" rtlCol="0" anchor="ctr" anchorCtr="0" compatLnSpc="1">
            <a:prstTxWarp prst="textNoShape">
              <a:avLst/>
            </a:prstTxWarp>
            <a:normAutofit/>
          </a:bodyPr>
          <a:lstStyle/>
          <a:p>
            <a:r>
              <a:rPr lang="zh-CN" altLang="en-US" dirty="0">
                <a:latin typeface="微软雅黑" pitchFamily="34" charset="-122"/>
                <a:ea typeface="微软雅黑" pitchFamily="34" charset="-122"/>
              </a:rPr>
              <a:t>建立数据管理流程</a:t>
            </a:r>
            <a:endParaRPr lang="en-US" dirty="0">
              <a:latin typeface="微软雅黑" pitchFamily="34" charset="-122"/>
              <a:ea typeface="微软雅黑" pitchFamily="34" charset="-122"/>
            </a:endParaRPr>
          </a:p>
        </p:txBody>
      </p:sp>
      <p:grpSp>
        <p:nvGrpSpPr>
          <p:cNvPr id="200" name="Group 199"/>
          <p:cNvGrpSpPr/>
          <p:nvPr/>
        </p:nvGrpSpPr>
        <p:grpSpPr>
          <a:xfrm>
            <a:off x="637651" y="1518921"/>
            <a:ext cx="10946444" cy="4965410"/>
            <a:chOff x="468313" y="1638300"/>
            <a:chExt cx="8245475" cy="5001235"/>
          </a:xfrm>
        </p:grpSpPr>
        <p:sp>
          <p:nvSpPr>
            <p:cNvPr id="201" name="矩形 61"/>
            <p:cNvSpPr>
              <a:spLocks noChangeArrowheads="1"/>
            </p:cNvSpPr>
            <p:nvPr/>
          </p:nvSpPr>
          <p:spPr bwMode="auto">
            <a:xfrm>
              <a:off x="508000" y="1951038"/>
              <a:ext cx="828675" cy="312737"/>
            </a:xfrm>
            <a:prstGeom prst="rect">
              <a:avLst/>
            </a:prstGeom>
            <a:solidFill>
              <a:srgbClr val="005E8A"/>
            </a:solidFill>
            <a:ln w="9525" algn="ctr">
              <a:noFill/>
              <a:round/>
              <a:headEnd/>
              <a:tailEnd/>
            </a:ln>
            <a:effectLst/>
          </p:spPr>
          <p:txBody>
            <a:bodyPr wrap="none" anchor="ctr"/>
            <a:lstStyle/>
            <a:p>
              <a:pPr algn="ctr" defTabSz="843623">
                <a:defRPr/>
              </a:pPr>
              <a:r>
                <a:rPr lang="zh-CN" altLang="en-US" sz="1200" kern="0" dirty="0">
                  <a:solidFill>
                    <a:sysClr val="window" lastClr="FFFFFF"/>
                  </a:solidFill>
                  <a:latin typeface="微软雅黑" pitchFamily="34" charset="-122"/>
                  <a:cs typeface="华文细黑" charset="0"/>
                </a:rPr>
                <a:t>业务部门</a:t>
              </a:r>
              <a:r>
                <a:rPr lang="en-US" altLang="zh-CN" sz="1200" kern="0" dirty="0">
                  <a:solidFill>
                    <a:sysClr val="window" lastClr="FFFFFF"/>
                  </a:solidFill>
                  <a:latin typeface="微软雅黑" pitchFamily="34" charset="-122"/>
                  <a:cs typeface="华文细黑" charset="0"/>
                </a:rPr>
                <a:t>1</a:t>
              </a:r>
              <a:endParaRPr lang="zh-CN" altLang="en-US" sz="1200" kern="0" dirty="0">
                <a:solidFill>
                  <a:sysClr val="window" lastClr="FFFFFF"/>
                </a:solidFill>
                <a:latin typeface="微软雅黑" pitchFamily="34" charset="-122"/>
                <a:cs typeface="华文细黑" charset="0"/>
              </a:endParaRPr>
            </a:p>
          </p:txBody>
        </p:sp>
        <p:sp>
          <p:nvSpPr>
            <p:cNvPr id="202" name="Rectangle 4"/>
            <p:cNvSpPr>
              <a:spLocks noChangeArrowheads="1"/>
            </p:cNvSpPr>
            <p:nvPr/>
          </p:nvSpPr>
          <p:spPr bwMode="auto">
            <a:xfrm>
              <a:off x="5110163" y="1951038"/>
              <a:ext cx="827087" cy="312737"/>
            </a:xfrm>
            <a:prstGeom prst="rect">
              <a:avLst/>
            </a:prstGeom>
            <a:solidFill>
              <a:srgbClr val="FF9900"/>
            </a:solidFill>
            <a:ln w="9525">
              <a:noFill/>
              <a:miter lim="800000"/>
              <a:headEnd/>
              <a:tailEnd/>
            </a:ln>
          </p:spPr>
          <p:txBody>
            <a:bodyPr wrap="none" anchor="ctr"/>
            <a:lstStyle/>
            <a:p>
              <a:pPr algn="ctr" defTabSz="843623">
                <a:defRPr/>
              </a:pPr>
              <a:r>
                <a:rPr lang="zh-CN" altLang="en-US" sz="1200" b="1" kern="0" dirty="0">
                  <a:solidFill>
                    <a:srgbClr val="FFFFFF"/>
                  </a:solidFill>
                  <a:latin typeface="微软雅黑" pitchFamily="34" charset="-122"/>
                  <a:cs typeface="华文细黑" charset="0"/>
                </a:rPr>
                <a:t>技术部门</a:t>
              </a:r>
            </a:p>
          </p:txBody>
        </p:sp>
        <p:sp>
          <p:nvSpPr>
            <p:cNvPr id="203" name="矩形 61"/>
            <p:cNvSpPr>
              <a:spLocks noChangeArrowheads="1"/>
            </p:cNvSpPr>
            <p:nvPr/>
          </p:nvSpPr>
          <p:spPr bwMode="auto">
            <a:xfrm>
              <a:off x="1401763" y="1951038"/>
              <a:ext cx="1439862" cy="312737"/>
            </a:xfrm>
            <a:prstGeom prst="rect">
              <a:avLst/>
            </a:prstGeom>
            <a:solidFill>
              <a:srgbClr val="005E8A"/>
            </a:solidFill>
            <a:ln w="9525" algn="ctr">
              <a:noFill/>
              <a:round/>
              <a:headEnd/>
              <a:tailEnd/>
            </a:ln>
            <a:effectLst/>
          </p:spPr>
          <p:txBody>
            <a:bodyPr wrap="none" anchor="ctr"/>
            <a:lstStyle/>
            <a:p>
              <a:pPr algn="ctr" defTabSz="843623">
                <a:defRPr/>
              </a:pPr>
              <a:r>
                <a:rPr lang="zh-CN" altLang="en-US" sz="1200" kern="0" dirty="0">
                  <a:solidFill>
                    <a:sysClr val="window" lastClr="FFFFFF"/>
                  </a:solidFill>
                  <a:latin typeface="微软雅黑" pitchFamily="34" charset="-122"/>
                  <a:cs typeface="华文细黑" charset="0"/>
                </a:rPr>
                <a:t>业务部门</a:t>
              </a:r>
              <a:r>
                <a:rPr lang="en-US" altLang="zh-CN" sz="1200" kern="0" dirty="0">
                  <a:solidFill>
                    <a:sysClr val="window" lastClr="FFFFFF"/>
                  </a:solidFill>
                  <a:latin typeface="微软雅黑" pitchFamily="34" charset="-122"/>
                  <a:cs typeface="华文细黑" charset="0"/>
                </a:rPr>
                <a:t>2</a:t>
              </a:r>
              <a:endParaRPr lang="zh-CN" altLang="en-US" sz="1200" kern="0" dirty="0">
                <a:solidFill>
                  <a:sysClr val="window" lastClr="FFFFFF"/>
                </a:solidFill>
                <a:latin typeface="微软雅黑" pitchFamily="34" charset="-122"/>
                <a:cs typeface="华文细黑" charset="0"/>
              </a:endParaRPr>
            </a:p>
          </p:txBody>
        </p:sp>
        <p:cxnSp>
          <p:nvCxnSpPr>
            <p:cNvPr id="204" name="直接箭头连接符 562"/>
            <p:cNvCxnSpPr>
              <a:cxnSpLocks noChangeShapeType="1"/>
            </p:cNvCxnSpPr>
            <p:nvPr/>
          </p:nvCxnSpPr>
          <p:spPr bwMode="auto">
            <a:xfrm flipV="1">
              <a:off x="1016000" y="2514600"/>
              <a:ext cx="641350" cy="187325"/>
            </a:xfrm>
            <a:prstGeom prst="straightConnector1">
              <a:avLst/>
            </a:prstGeom>
            <a:noFill/>
            <a:ln w="9525" algn="ctr">
              <a:solidFill>
                <a:srgbClr val="4A7EBB"/>
              </a:solidFill>
              <a:round/>
              <a:headEnd/>
              <a:tailEnd type="arrow" w="med" len="med"/>
            </a:ln>
            <a:extLst>
              <a:ext uri="{909E8E84-426E-40DD-AFC4-6F175D3DCCD1}">
                <a14:hiddenFill xmlns:a14="http://schemas.microsoft.com/office/drawing/2010/main">
                  <a:noFill/>
                </a14:hiddenFill>
              </a:ext>
            </a:extLst>
          </p:spPr>
        </p:cxnSp>
        <p:sp>
          <p:nvSpPr>
            <p:cNvPr id="205" name="TextBox 204"/>
            <p:cNvSpPr txBox="1"/>
            <p:nvPr/>
          </p:nvSpPr>
          <p:spPr>
            <a:xfrm>
              <a:off x="690490" y="3505200"/>
              <a:ext cx="989161" cy="433996"/>
            </a:xfrm>
            <a:prstGeom prst="rect">
              <a:avLst/>
            </a:prstGeom>
            <a:noFill/>
          </p:spPr>
          <p:txBody>
            <a:bodyPr wrap="none">
              <a:spAutoFit/>
            </a:bodyPr>
            <a:lstStyle/>
            <a:p>
              <a:pPr algn="ctr" defTabSz="843623">
                <a:defRPr/>
              </a:pPr>
              <a:r>
                <a:rPr lang="zh-CN" altLang="en-US" sz="1100" kern="0" dirty="0">
                  <a:solidFill>
                    <a:sysClr val="windowText" lastClr="000000"/>
                  </a:solidFill>
                  <a:latin typeface="微软雅黑" pitchFamily="34" charset="-122"/>
                  <a:cs typeface="华文细黑" charset="0"/>
                </a:rPr>
                <a:t>发现数据问题的人</a:t>
              </a:r>
            </a:p>
            <a:p>
              <a:pPr algn="ctr" defTabSz="843623">
                <a:defRPr/>
              </a:pPr>
              <a:r>
                <a:rPr lang="zh-CN" altLang="en-US" sz="1100" kern="0" dirty="0">
                  <a:solidFill>
                    <a:sysClr val="windowText" lastClr="000000"/>
                  </a:solidFill>
                  <a:latin typeface="微软雅黑" pitchFamily="34" charset="-122"/>
                  <a:cs typeface="华文细黑" charset="0"/>
                </a:rPr>
                <a:t>需要寻求解释的人</a:t>
              </a:r>
            </a:p>
          </p:txBody>
        </p:sp>
        <p:sp>
          <p:nvSpPr>
            <p:cNvPr id="206" name="矩形 564"/>
            <p:cNvSpPr/>
            <p:nvPr/>
          </p:nvSpPr>
          <p:spPr>
            <a:xfrm>
              <a:off x="508000" y="2406650"/>
              <a:ext cx="828675" cy="1060450"/>
            </a:xfrm>
            <a:prstGeom prst="rect">
              <a:avLst/>
            </a:prstGeom>
            <a:noFill/>
            <a:ln w="25400" cap="flat" cmpd="sng" algn="ctr">
              <a:solidFill>
                <a:srgbClr val="4F81BD">
                  <a:shade val="50000"/>
                </a:srgbClr>
              </a:solidFill>
              <a:prstDash val="sysDash"/>
            </a:ln>
            <a:effectLst/>
          </p:spPr>
          <p:txBody>
            <a:bodyPr anchor="ctr"/>
            <a:lstStyle/>
            <a:p>
              <a:pPr algn="ctr" defTabSz="843623">
                <a:defRPr/>
              </a:pPr>
              <a:endParaRPr lang="zh-CN" altLang="en-US" sz="1600" kern="0">
                <a:solidFill>
                  <a:sysClr val="window" lastClr="FFFFFF"/>
                </a:solidFill>
                <a:latin typeface="微软雅黑" pitchFamily="34" charset="-122"/>
                <a:cs typeface="华文细黑" charset="0"/>
              </a:endParaRPr>
            </a:p>
          </p:txBody>
        </p:sp>
        <p:sp>
          <p:nvSpPr>
            <p:cNvPr id="207" name="矩形 565"/>
            <p:cNvSpPr/>
            <p:nvPr/>
          </p:nvSpPr>
          <p:spPr>
            <a:xfrm>
              <a:off x="1447800" y="2406650"/>
              <a:ext cx="1352550" cy="1060450"/>
            </a:xfrm>
            <a:prstGeom prst="rect">
              <a:avLst/>
            </a:prstGeom>
            <a:noFill/>
            <a:ln w="25400" cap="flat" cmpd="sng" algn="ctr">
              <a:solidFill>
                <a:srgbClr val="4F81BD">
                  <a:shade val="50000"/>
                </a:srgbClr>
              </a:solidFill>
              <a:prstDash val="sysDash"/>
            </a:ln>
            <a:effectLst/>
          </p:spPr>
          <p:txBody>
            <a:bodyPr anchor="ctr"/>
            <a:lstStyle/>
            <a:p>
              <a:pPr algn="ctr" defTabSz="843623">
                <a:defRPr/>
              </a:pPr>
              <a:endParaRPr lang="zh-CN" altLang="en-US" sz="1600" kern="0">
                <a:solidFill>
                  <a:sysClr val="window" lastClr="FFFFFF"/>
                </a:solidFill>
                <a:latin typeface="微软雅黑" pitchFamily="34" charset="-122"/>
                <a:cs typeface="华文细黑" charset="0"/>
              </a:endParaRPr>
            </a:p>
          </p:txBody>
        </p:sp>
        <p:sp>
          <p:nvSpPr>
            <p:cNvPr id="208" name="TextBox 207"/>
            <p:cNvSpPr txBox="1"/>
            <p:nvPr/>
          </p:nvSpPr>
          <p:spPr>
            <a:xfrm>
              <a:off x="569913" y="3194368"/>
              <a:ext cx="564131" cy="263497"/>
            </a:xfrm>
            <a:prstGeom prst="rect">
              <a:avLst/>
            </a:prstGeom>
            <a:noFill/>
          </p:spPr>
          <p:txBody>
            <a:bodyPr wrap="none">
              <a:spAutoFit/>
            </a:bodyPr>
            <a:lstStyle/>
            <a:p>
              <a:pPr defTabSz="843623">
                <a:defRPr/>
              </a:pPr>
              <a:r>
                <a:rPr lang="zh-CN" altLang="en-US" sz="1100" kern="0" dirty="0">
                  <a:solidFill>
                    <a:sysClr val="windowText" lastClr="000000"/>
                  </a:solidFill>
                  <a:latin typeface="微软雅黑" pitchFamily="34" charset="-122"/>
                  <a:cs typeface="华文细黑" charset="0"/>
                </a:rPr>
                <a:t>业务人员</a:t>
              </a:r>
            </a:p>
          </p:txBody>
        </p:sp>
        <p:sp>
          <p:nvSpPr>
            <p:cNvPr id="209" name="TextBox 208"/>
            <p:cNvSpPr txBox="1"/>
            <p:nvPr/>
          </p:nvSpPr>
          <p:spPr>
            <a:xfrm>
              <a:off x="5264150" y="3152140"/>
              <a:ext cx="443384" cy="263497"/>
            </a:xfrm>
            <a:prstGeom prst="rect">
              <a:avLst/>
            </a:prstGeom>
            <a:noFill/>
          </p:spPr>
          <p:txBody>
            <a:bodyPr wrap="none">
              <a:spAutoFit/>
            </a:bodyPr>
            <a:lstStyle/>
            <a:p>
              <a:pPr defTabSz="843623">
                <a:defRPr/>
              </a:pPr>
              <a:r>
                <a:rPr lang="en-US" altLang="zh-CN" sz="1100" kern="0" dirty="0">
                  <a:solidFill>
                    <a:sysClr val="windowText" lastClr="000000"/>
                  </a:solidFill>
                  <a:latin typeface="微软雅黑" pitchFamily="34" charset="-122"/>
                  <a:cs typeface="华文细黑" charset="0"/>
                </a:rPr>
                <a:t>IT</a:t>
              </a:r>
              <a:r>
                <a:rPr lang="zh-CN" altLang="en-US" sz="1100" kern="0" dirty="0">
                  <a:solidFill>
                    <a:sysClr val="windowText" lastClr="000000"/>
                  </a:solidFill>
                  <a:latin typeface="微软雅黑" pitchFamily="34" charset="-122"/>
                  <a:cs typeface="华文细黑" charset="0"/>
                </a:rPr>
                <a:t>人员</a:t>
              </a:r>
            </a:p>
          </p:txBody>
        </p:sp>
        <p:sp>
          <p:nvSpPr>
            <p:cNvPr id="210" name="TextBox 209"/>
            <p:cNvSpPr txBox="1"/>
            <p:nvPr/>
          </p:nvSpPr>
          <p:spPr>
            <a:xfrm>
              <a:off x="1730375" y="3194368"/>
              <a:ext cx="564131" cy="263497"/>
            </a:xfrm>
            <a:prstGeom prst="rect">
              <a:avLst/>
            </a:prstGeom>
            <a:noFill/>
          </p:spPr>
          <p:txBody>
            <a:bodyPr wrap="none">
              <a:spAutoFit/>
            </a:bodyPr>
            <a:lstStyle/>
            <a:p>
              <a:pPr defTabSz="843623">
                <a:defRPr/>
              </a:pPr>
              <a:r>
                <a:rPr lang="zh-CN" altLang="en-US" sz="1100" kern="0" dirty="0">
                  <a:solidFill>
                    <a:sysClr val="windowText" lastClr="000000"/>
                  </a:solidFill>
                  <a:latin typeface="微软雅黑" pitchFamily="34" charset="-122"/>
                  <a:cs typeface="华文细黑" charset="0"/>
                </a:rPr>
                <a:t>业务人员</a:t>
              </a:r>
            </a:p>
          </p:txBody>
        </p:sp>
        <p:sp>
          <p:nvSpPr>
            <p:cNvPr id="211" name="矩形 569"/>
            <p:cNvSpPr/>
            <p:nvPr/>
          </p:nvSpPr>
          <p:spPr>
            <a:xfrm>
              <a:off x="508000" y="4765675"/>
              <a:ext cx="828675" cy="1403350"/>
            </a:xfrm>
            <a:prstGeom prst="rect">
              <a:avLst/>
            </a:prstGeom>
            <a:noFill/>
            <a:ln w="25400" cap="flat" cmpd="sng" algn="ctr">
              <a:solidFill>
                <a:srgbClr val="4F81BD">
                  <a:shade val="50000"/>
                </a:srgbClr>
              </a:solidFill>
              <a:prstDash val="sysDash"/>
            </a:ln>
            <a:effectLst/>
          </p:spPr>
          <p:txBody>
            <a:bodyPr anchor="ctr"/>
            <a:lstStyle/>
            <a:p>
              <a:pPr algn="ctr" defTabSz="843623">
                <a:defRPr/>
              </a:pPr>
              <a:endParaRPr lang="zh-CN" altLang="en-US" sz="1600" kern="0">
                <a:solidFill>
                  <a:sysClr val="window" lastClr="FFFFFF"/>
                </a:solidFill>
                <a:latin typeface="微软雅黑" pitchFamily="34" charset="-122"/>
                <a:cs typeface="华文细黑" charset="0"/>
              </a:endParaRPr>
            </a:p>
          </p:txBody>
        </p:sp>
        <p:sp>
          <p:nvSpPr>
            <p:cNvPr id="212" name="矩形 570"/>
            <p:cNvSpPr/>
            <p:nvPr/>
          </p:nvSpPr>
          <p:spPr>
            <a:xfrm>
              <a:off x="2886075" y="4768850"/>
              <a:ext cx="2136775" cy="1401763"/>
            </a:xfrm>
            <a:prstGeom prst="rect">
              <a:avLst/>
            </a:prstGeom>
            <a:noFill/>
            <a:ln w="25400" cap="flat" cmpd="sng" algn="ctr">
              <a:solidFill>
                <a:srgbClr val="4F81BD">
                  <a:shade val="50000"/>
                </a:srgbClr>
              </a:solidFill>
              <a:prstDash val="sysDash"/>
            </a:ln>
            <a:effectLst/>
          </p:spPr>
          <p:txBody>
            <a:bodyPr anchor="ctr"/>
            <a:lstStyle/>
            <a:p>
              <a:pPr algn="ctr" defTabSz="843623">
                <a:defRPr/>
              </a:pPr>
              <a:endParaRPr lang="zh-CN" altLang="en-US" sz="1600" kern="0">
                <a:solidFill>
                  <a:sysClr val="window" lastClr="FFFFFF"/>
                </a:solidFill>
                <a:latin typeface="微软雅黑" pitchFamily="34" charset="-122"/>
                <a:cs typeface="华文细黑" charset="0"/>
              </a:endParaRPr>
            </a:p>
          </p:txBody>
        </p:sp>
        <p:sp>
          <p:nvSpPr>
            <p:cNvPr id="213" name="TextBox 212"/>
            <p:cNvSpPr txBox="1"/>
            <p:nvPr/>
          </p:nvSpPr>
          <p:spPr>
            <a:xfrm>
              <a:off x="512763" y="5888465"/>
              <a:ext cx="564131" cy="263497"/>
            </a:xfrm>
            <a:prstGeom prst="rect">
              <a:avLst/>
            </a:prstGeom>
            <a:noFill/>
          </p:spPr>
          <p:txBody>
            <a:bodyPr wrap="none">
              <a:spAutoFit/>
            </a:bodyPr>
            <a:lstStyle/>
            <a:p>
              <a:pPr defTabSz="843623">
                <a:defRPr/>
              </a:pPr>
              <a:r>
                <a:rPr lang="zh-CN" altLang="en-US" sz="1100" kern="0" dirty="0">
                  <a:solidFill>
                    <a:sysClr val="windowText" lastClr="000000"/>
                  </a:solidFill>
                  <a:latin typeface="微软雅黑" pitchFamily="34" charset="-122"/>
                  <a:cs typeface="华文细黑" charset="0"/>
                </a:rPr>
                <a:t>业务人员</a:t>
              </a:r>
            </a:p>
          </p:txBody>
        </p:sp>
        <p:sp>
          <p:nvSpPr>
            <p:cNvPr id="214" name="TextBox 213"/>
            <p:cNvSpPr txBox="1"/>
            <p:nvPr/>
          </p:nvSpPr>
          <p:spPr>
            <a:xfrm>
              <a:off x="5264150" y="5916613"/>
              <a:ext cx="443384" cy="263497"/>
            </a:xfrm>
            <a:prstGeom prst="rect">
              <a:avLst/>
            </a:prstGeom>
            <a:noFill/>
          </p:spPr>
          <p:txBody>
            <a:bodyPr wrap="none">
              <a:spAutoFit/>
            </a:bodyPr>
            <a:lstStyle/>
            <a:p>
              <a:pPr defTabSz="843623">
                <a:defRPr/>
              </a:pPr>
              <a:r>
                <a:rPr lang="en-US" altLang="zh-CN" sz="1100" kern="0" dirty="0">
                  <a:solidFill>
                    <a:sysClr val="windowText" lastClr="000000"/>
                  </a:solidFill>
                  <a:latin typeface="微软雅黑" pitchFamily="34" charset="-122"/>
                  <a:cs typeface="华文细黑" charset="0"/>
                </a:rPr>
                <a:t>IT</a:t>
              </a:r>
              <a:r>
                <a:rPr lang="zh-CN" altLang="en-US" sz="1100" kern="0" dirty="0">
                  <a:solidFill>
                    <a:sysClr val="windowText" lastClr="000000"/>
                  </a:solidFill>
                  <a:latin typeface="微软雅黑" pitchFamily="34" charset="-122"/>
                  <a:cs typeface="华文细黑" charset="0"/>
                </a:rPr>
                <a:t>人员</a:t>
              </a:r>
            </a:p>
          </p:txBody>
        </p:sp>
        <p:sp>
          <p:nvSpPr>
            <p:cNvPr id="215" name="TextBox 214"/>
            <p:cNvSpPr txBox="1"/>
            <p:nvPr/>
          </p:nvSpPr>
          <p:spPr>
            <a:xfrm>
              <a:off x="1730375" y="5888465"/>
              <a:ext cx="564131" cy="263497"/>
            </a:xfrm>
            <a:prstGeom prst="rect">
              <a:avLst/>
            </a:prstGeom>
            <a:noFill/>
          </p:spPr>
          <p:txBody>
            <a:bodyPr wrap="none">
              <a:spAutoFit/>
            </a:bodyPr>
            <a:lstStyle/>
            <a:p>
              <a:pPr defTabSz="843623">
                <a:defRPr/>
              </a:pPr>
              <a:r>
                <a:rPr lang="zh-CN" altLang="en-US" sz="1100" kern="0" dirty="0">
                  <a:solidFill>
                    <a:sysClr val="windowText" lastClr="000000"/>
                  </a:solidFill>
                  <a:latin typeface="微软雅黑" pitchFamily="34" charset="-122"/>
                  <a:cs typeface="华文细黑" charset="0"/>
                </a:rPr>
                <a:t>业务人员</a:t>
              </a:r>
            </a:p>
          </p:txBody>
        </p:sp>
        <p:sp>
          <p:nvSpPr>
            <p:cNvPr id="216" name="TextBox 215"/>
            <p:cNvSpPr txBox="1"/>
            <p:nvPr/>
          </p:nvSpPr>
          <p:spPr>
            <a:xfrm>
              <a:off x="690490" y="6205539"/>
              <a:ext cx="989161" cy="433996"/>
            </a:xfrm>
            <a:prstGeom prst="rect">
              <a:avLst/>
            </a:prstGeom>
            <a:noFill/>
          </p:spPr>
          <p:txBody>
            <a:bodyPr wrap="none">
              <a:spAutoFit/>
            </a:bodyPr>
            <a:lstStyle/>
            <a:p>
              <a:pPr algn="ctr" defTabSz="843623">
                <a:defRPr/>
              </a:pPr>
              <a:r>
                <a:rPr lang="zh-CN" altLang="en-US" sz="1100" kern="0" dirty="0">
                  <a:solidFill>
                    <a:sysClr val="windowText" lastClr="000000"/>
                  </a:solidFill>
                  <a:latin typeface="微软雅黑" pitchFamily="34" charset="-122"/>
                  <a:cs typeface="华文细黑" charset="0"/>
                </a:rPr>
                <a:t>发现数据问题的人</a:t>
              </a:r>
              <a:endParaRPr lang="en-US" altLang="zh-CN" sz="1100" kern="0" dirty="0">
                <a:solidFill>
                  <a:sysClr val="windowText" lastClr="000000"/>
                </a:solidFill>
                <a:latin typeface="微软雅黑" pitchFamily="34" charset="-122"/>
                <a:cs typeface="华文细黑" charset="0"/>
              </a:endParaRPr>
            </a:p>
            <a:p>
              <a:pPr algn="ctr" defTabSz="843623">
                <a:defRPr/>
              </a:pPr>
              <a:r>
                <a:rPr lang="zh-CN" altLang="en-US" sz="1100" kern="0" dirty="0">
                  <a:solidFill>
                    <a:sysClr val="windowText" lastClr="000000"/>
                  </a:solidFill>
                  <a:latin typeface="微软雅黑" pitchFamily="34" charset="-122"/>
                  <a:cs typeface="华文细黑" charset="0"/>
                </a:rPr>
                <a:t>需要寻求解释的人</a:t>
              </a:r>
            </a:p>
          </p:txBody>
        </p:sp>
        <p:sp>
          <p:nvSpPr>
            <p:cNvPr id="217" name="TextBox 216"/>
            <p:cNvSpPr txBox="1"/>
            <p:nvPr/>
          </p:nvSpPr>
          <p:spPr>
            <a:xfrm>
              <a:off x="512763" y="1638300"/>
              <a:ext cx="2328861" cy="263497"/>
            </a:xfrm>
            <a:prstGeom prst="rect">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wrap="square">
              <a:spAutoFit/>
            </a:bodyPr>
            <a:lstStyle/>
            <a:p>
              <a:pPr algn="ctr" defTabSz="843623">
                <a:defRPr/>
              </a:pPr>
              <a:r>
                <a:rPr lang="zh-CN" altLang="en-US" sz="1100" kern="0" dirty="0">
                  <a:solidFill>
                    <a:sysClr val="window" lastClr="FFFFFF"/>
                  </a:solidFill>
                  <a:latin typeface="微软雅黑" pitchFamily="34" charset="-122"/>
                  <a:ea typeface="宋体"/>
                  <a:cs typeface="华文细黑" charset="0"/>
                </a:rPr>
                <a:t>没有数据治理组织结构</a:t>
              </a:r>
            </a:p>
          </p:txBody>
        </p:sp>
        <p:sp>
          <p:nvSpPr>
            <p:cNvPr id="218" name="TextBox 217"/>
            <p:cNvSpPr txBox="1"/>
            <p:nvPr/>
          </p:nvSpPr>
          <p:spPr>
            <a:xfrm>
              <a:off x="512763" y="4079875"/>
              <a:ext cx="2333625" cy="263497"/>
            </a:xfrm>
            <a:prstGeom prst="rect">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wrap="square">
              <a:spAutoFit/>
            </a:bodyPr>
            <a:lstStyle/>
            <a:p>
              <a:pPr algn="ctr" defTabSz="843623">
                <a:defRPr/>
              </a:pPr>
              <a:r>
                <a:rPr lang="zh-CN" altLang="en-US" sz="1100" kern="0" dirty="0">
                  <a:solidFill>
                    <a:sysClr val="window" lastClr="FFFFFF"/>
                  </a:solidFill>
                  <a:latin typeface="微软雅黑" pitchFamily="34" charset="-122"/>
                  <a:ea typeface="宋体"/>
                  <a:cs typeface="华文细黑" charset="0"/>
                </a:rPr>
                <a:t>有数据治理组织结构</a:t>
              </a:r>
            </a:p>
          </p:txBody>
        </p:sp>
        <p:sp>
          <p:nvSpPr>
            <p:cNvPr id="219" name="TextBox 218"/>
            <p:cNvSpPr txBox="1"/>
            <p:nvPr/>
          </p:nvSpPr>
          <p:spPr>
            <a:xfrm>
              <a:off x="5048250" y="5156200"/>
              <a:ext cx="670388" cy="263497"/>
            </a:xfrm>
            <a:prstGeom prst="rect">
              <a:avLst/>
            </a:prstGeom>
            <a:noFill/>
          </p:spPr>
          <p:txBody>
            <a:bodyPr wrap="none">
              <a:spAutoFit/>
            </a:bodyPr>
            <a:lstStyle/>
            <a:p>
              <a:pPr defTabSz="843623">
                <a:defRPr/>
              </a:pPr>
              <a:r>
                <a:rPr lang="zh-CN" altLang="en-US" sz="1100" kern="0" dirty="0">
                  <a:solidFill>
                    <a:sysClr val="windowText" lastClr="000000"/>
                  </a:solidFill>
                  <a:latin typeface="微软雅黑" pitchFamily="34" charset="-122"/>
                  <a:cs typeface="华文细黑" charset="0"/>
                </a:rPr>
                <a:t>数据协调员</a:t>
              </a:r>
            </a:p>
          </p:txBody>
        </p:sp>
        <p:sp>
          <p:nvSpPr>
            <p:cNvPr id="220" name="TextBox 219"/>
            <p:cNvSpPr txBox="1"/>
            <p:nvPr/>
          </p:nvSpPr>
          <p:spPr>
            <a:xfrm>
              <a:off x="3466090" y="5156200"/>
              <a:ext cx="882903" cy="433996"/>
            </a:xfrm>
            <a:prstGeom prst="rect">
              <a:avLst/>
            </a:prstGeom>
            <a:noFill/>
          </p:spPr>
          <p:txBody>
            <a:bodyPr wrap="none">
              <a:spAutoFit/>
            </a:bodyPr>
            <a:lstStyle/>
            <a:p>
              <a:pPr algn="ctr" defTabSz="843623">
                <a:defRPr/>
              </a:pPr>
              <a:r>
                <a:rPr lang="zh-CN" altLang="en-US" sz="1100" kern="0" dirty="0">
                  <a:solidFill>
                    <a:sysClr val="windowText" lastClr="000000"/>
                  </a:solidFill>
                  <a:latin typeface="微软雅黑" pitchFamily="34" charset="-122"/>
                  <a:cs typeface="华文细黑" charset="0"/>
                </a:rPr>
                <a:t>数据治理负责人</a:t>
              </a:r>
              <a:endParaRPr lang="en-US" altLang="zh-CN" sz="1100" kern="0" dirty="0">
                <a:solidFill>
                  <a:sysClr val="windowText" lastClr="000000"/>
                </a:solidFill>
                <a:latin typeface="微软雅黑" pitchFamily="34" charset="-122"/>
                <a:cs typeface="华文细黑" charset="0"/>
              </a:endParaRPr>
            </a:p>
            <a:p>
              <a:pPr algn="ctr" defTabSz="843623">
                <a:defRPr/>
              </a:pPr>
              <a:r>
                <a:rPr lang="zh-CN" altLang="en-US" sz="1100" kern="0" dirty="0">
                  <a:solidFill>
                    <a:sysClr val="windowText" lastClr="000000"/>
                  </a:solidFill>
                  <a:latin typeface="微软雅黑" pitchFamily="34" charset="-122"/>
                  <a:cs typeface="华文细黑" charset="0"/>
                </a:rPr>
                <a:t>数据治理小组</a:t>
              </a:r>
            </a:p>
          </p:txBody>
        </p:sp>
        <p:cxnSp>
          <p:nvCxnSpPr>
            <p:cNvPr id="221" name="直接箭头连接符 579"/>
            <p:cNvCxnSpPr>
              <a:cxnSpLocks noChangeShapeType="1"/>
            </p:cNvCxnSpPr>
            <p:nvPr/>
          </p:nvCxnSpPr>
          <p:spPr bwMode="auto">
            <a:xfrm>
              <a:off x="4116388" y="5018088"/>
              <a:ext cx="1285875" cy="1587"/>
            </a:xfrm>
            <a:prstGeom prst="straightConnector1">
              <a:avLst/>
            </a:prstGeom>
            <a:noFill/>
            <a:ln w="9525" algn="ctr">
              <a:solidFill>
                <a:srgbClr val="C00000"/>
              </a:solidFill>
              <a:round/>
              <a:headEnd/>
              <a:tailEnd type="arrow" w="med" len="med"/>
            </a:ln>
            <a:extLst>
              <a:ext uri="{909E8E84-426E-40DD-AFC4-6F175D3DCCD1}">
                <a14:hiddenFill xmlns:a14="http://schemas.microsoft.com/office/drawing/2010/main">
                  <a:noFill/>
                </a14:hiddenFill>
              </a:ext>
            </a:extLst>
          </p:spPr>
        </p:cxnSp>
        <p:sp>
          <p:nvSpPr>
            <p:cNvPr id="222" name="弧形 580"/>
            <p:cNvSpPr/>
            <p:nvPr/>
          </p:nvSpPr>
          <p:spPr>
            <a:xfrm rot="5400000">
              <a:off x="2865438" y="701675"/>
              <a:ext cx="752475" cy="4752975"/>
            </a:xfrm>
            <a:prstGeom prst="arc">
              <a:avLst>
                <a:gd name="adj1" fmla="val 16285105"/>
                <a:gd name="adj2" fmla="val 5315539"/>
              </a:avLst>
            </a:prstGeom>
            <a:noFill/>
            <a:ln w="9525" cap="flat" cmpd="sng" algn="ctr">
              <a:solidFill>
                <a:srgbClr val="4F81BD">
                  <a:shade val="95000"/>
                  <a:satMod val="105000"/>
                </a:srgbClr>
              </a:solidFill>
              <a:prstDash val="solid"/>
              <a:headEnd type="arrow" w="med" len="med"/>
              <a:tailEnd type="none" w="med" len="med"/>
            </a:ln>
            <a:effectLst/>
          </p:spPr>
          <p:txBody>
            <a:bodyPr anchor="ctr"/>
            <a:lstStyle/>
            <a:p>
              <a:pPr algn="ctr" defTabSz="843623">
                <a:defRPr/>
              </a:pPr>
              <a:endParaRPr lang="zh-CN" altLang="en-US" sz="1600" kern="0">
                <a:solidFill>
                  <a:sysClr val="windowText" lastClr="000000"/>
                </a:solidFill>
                <a:latin typeface="微软雅黑" pitchFamily="34" charset="-122"/>
                <a:cs typeface="华文细黑" charset="0"/>
              </a:endParaRPr>
            </a:p>
          </p:txBody>
        </p:sp>
        <p:sp>
          <p:nvSpPr>
            <p:cNvPr id="223" name="弧形 581"/>
            <p:cNvSpPr/>
            <p:nvPr/>
          </p:nvSpPr>
          <p:spPr>
            <a:xfrm rot="10800000" flipH="1">
              <a:off x="5330825" y="5005388"/>
              <a:ext cx="641350" cy="822325"/>
            </a:xfrm>
            <a:prstGeom prst="arc">
              <a:avLst>
                <a:gd name="adj1" fmla="val 16324517"/>
                <a:gd name="adj2" fmla="val 5594852"/>
              </a:avLst>
            </a:prstGeom>
            <a:noFill/>
            <a:ln w="9525" cap="flat" cmpd="sng" algn="ctr">
              <a:solidFill>
                <a:srgbClr val="C00000"/>
              </a:solidFill>
              <a:prstDash val="solid"/>
              <a:headEnd type="arrow" w="med" len="med"/>
              <a:tailEnd type="none" w="med" len="med"/>
            </a:ln>
            <a:effectLst/>
          </p:spPr>
          <p:txBody>
            <a:bodyPr anchor="ctr"/>
            <a:lstStyle/>
            <a:p>
              <a:pPr algn="ctr" defTabSz="843623">
                <a:defRPr/>
              </a:pPr>
              <a:endParaRPr lang="zh-CN" altLang="en-US" sz="1600" kern="0">
                <a:solidFill>
                  <a:sysClr val="windowText" lastClr="000000"/>
                </a:solidFill>
                <a:latin typeface="微软雅黑" pitchFamily="34" charset="-122"/>
                <a:cs typeface="华文细黑" charset="0"/>
              </a:endParaRPr>
            </a:p>
          </p:txBody>
        </p:sp>
        <p:sp>
          <p:nvSpPr>
            <p:cNvPr id="224" name="矩形 582"/>
            <p:cNvSpPr/>
            <p:nvPr/>
          </p:nvSpPr>
          <p:spPr>
            <a:xfrm>
              <a:off x="1447800" y="4765675"/>
              <a:ext cx="1352550" cy="1401763"/>
            </a:xfrm>
            <a:prstGeom prst="rect">
              <a:avLst/>
            </a:prstGeom>
            <a:noFill/>
            <a:ln w="25400" cap="flat" cmpd="sng" algn="ctr">
              <a:solidFill>
                <a:srgbClr val="4F81BD">
                  <a:shade val="50000"/>
                </a:srgbClr>
              </a:solidFill>
              <a:prstDash val="sysDash"/>
            </a:ln>
            <a:effectLst/>
          </p:spPr>
          <p:txBody>
            <a:bodyPr anchor="ctr"/>
            <a:lstStyle/>
            <a:p>
              <a:pPr algn="ctr" defTabSz="843623">
                <a:defRPr/>
              </a:pPr>
              <a:endParaRPr lang="zh-CN" altLang="en-US" sz="1600" kern="0">
                <a:solidFill>
                  <a:sysClr val="window" lastClr="FFFFFF"/>
                </a:solidFill>
                <a:latin typeface="微软雅黑" pitchFamily="34" charset="-122"/>
                <a:cs typeface="华文细黑" charset="0"/>
              </a:endParaRPr>
            </a:p>
          </p:txBody>
        </p:sp>
        <p:grpSp>
          <p:nvGrpSpPr>
            <p:cNvPr id="225" name="Group 177"/>
            <p:cNvGrpSpPr>
              <a:grpSpLocks noChangeAspect="1"/>
            </p:cNvGrpSpPr>
            <p:nvPr/>
          </p:nvGrpSpPr>
          <p:grpSpPr bwMode="auto">
            <a:xfrm>
              <a:off x="1808163" y="2452688"/>
              <a:ext cx="166687" cy="377825"/>
              <a:chOff x="4949" y="936"/>
              <a:chExt cx="290" cy="754"/>
            </a:xfrm>
          </p:grpSpPr>
          <p:sp>
            <p:nvSpPr>
              <p:cNvPr id="335" name="Freeform 178"/>
              <p:cNvSpPr>
                <a:spLocks/>
              </p:cNvSpPr>
              <p:nvPr/>
            </p:nvSpPr>
            <p:spPr bwMode="auto">
              <a:xfrm>
                <a:off x="4966" y="936"/>
                <a:ext cx="273" cy="751"/>
              </a:xfrm>
              <a:custGeom>
                <a:avLst/>
                <a:gdLst/>
                <a:ahLst/>
                <a:cxnLst>
                  <a:cxn ang="0">
                    <a:pos x="452" y="486"/>
                  </a:cxn>
                  <a:cxn ang="0">
                    <a:pos x="538" y="450"/>
                  </a:cxn>
                  <a:cxn ang="0">
                    <a:pos x="556" y="430"/>
                  </a:cxn>
                  <a:cxn ang="0">
                    <a:pos x="570" y="402"/>
                  </a:cxn>
                  <a:cxn ang="0">
                    <a:pos x="582" y="366"/>
                  </a:cxn>
                  <a:cxn ang="0">
                    <a:pos x="586" y="324"/>
                  </a:cxn>
                  <a:cxn ang="0">
                    <a:pos x="586" y="278"/>
                  </a:cxn>
                  <a:cxn ang="0">
                    <a:pos x="578" y="230"/>
                  </a:cxn>
                  <a:cxn ang="0">
                    <a:pos x="564" y="182"/>
                  </a:cxn>
                  <a:cxn ang="0">
                    <a:pos x="544" y="134"/>
                  </a:cxn>
                  <a:cxn ang="0">
                    <a:pos x="520" y="94"/>
                  </a:cxn>
                  <a:cxn ang="0">
                    <a:pos x="492" y="60"/>
                  </a:cxn>
                  <a:cxn ang="0">
                    <a:pos x="464" y="34"/>
                  </a:cxn>
                  <a:cxn ang="0">
                    <a:pos x="434" y="16"/>
                  </a:cxn>
                  <a:cxn ang="0">
                    <a:pos x="402" y="4"/>
                  </a:cxn>
                  <a:cxn ang="0">
                    <a:pos x="370" y="0"/>
                  </a:cxn>
                  <a:cxn ang="0">
                    <a:pos x="336" y="2"/>
                  </a:cxn>
                  <a:cxn ang="0">
                    <a:pos x="182" y="48"/>
                  </a:cxn>
                  <a:cxn ang="0">
                    <a:pos x="248" y="412"/>
                  </a:cxn>
                  <a:cxn ang="0">
                    <a:pos x="230" y="408"/>
                  </a:cxn>
                  <a:cxn ang="0">
                    <a:pos x="204" y="410"/>
                  </a:cxn>
                  <a:cxn ang="0">
                    <a:pos x="0" y="488"/>
                  </a:cxn>
                  <a:cxn ang="0">
                    <a:pos x="14" y="486"/>
                  </a:cxn>
                  <a:cxn ang="0">
                    <a:pos x="42" y="484"/>
                  </a:cxn>
                  <a:cxn ang="0">
                    <a:pos x="60" y="486"/>
                  </a:cxn>
                  <a:cxn ang="0">
                    <a:pos x="418" y="618"/>
                  </a:cxn>
                  <a:cxn ang="0">
                    <a:pos x="474" y="654"/>
                  </a:cxn>
                  <a:cxn ang="0">
                    <a:pos x="512" y="696"/>
                  </a:cxn>
                  <a:cxn ang="0">
                    <a:pos x="536" y="742"/>
                  </a:cxn>
                  <a:cxn ang="0">
                    <a:pos x="552" y="784"/>
                  </a:cxn>
                  <a:cxn ang="0">
                    <a:pos x="560" y="840"/>
                  </a:cxn>
                  <a:cxn ang="0">
                    <a:pos x="560" y="872"/>
                  </a:cxn>
                  <a:cxn ang="0">
                    <a:pos x="410" y="1358"/>
                  </a:cxn>
                  <a:cxn ang="0">
                    <a:pos x="566" y="2004"/>
                  </a:cxn>
                  <a:cxn ang="0">
                    <a:pos x="730" y="1330"/>
                  </a:cxn>
                  <a:cxn ang="0">
                    <a:pos x="748" y="788"/>
                  </a:cxn>
                  <a:cxn ang="0">
                    <a:pos x="744" y="730"/>
                  </a:cxn>
                  <a:cxn ang="0">
                    <a:pos x="732" y="688"/>
                  </a:cxn>
                  <a:cxn ang="0">
                    <a:pos x="714" y="644"/>
                  </a:cxn>
                  <a:cxn ang="0">
                    <a:pos x="682" y="600"/>
                  </a:cxn>
                  <a:cxn ang="0">
                    <a:pos x="636" y="560"/>
                  </a:cxn>
                  <a:cxn ang="0">
                    <a:pos x="572" y="528"/>
                  </a:cxn>
                </a:cxnLst>
                <a:rect l="0" t="0" r="r" b="b"/>
                <a:pathLst>
                  <a:path w="748" h="2058">
                    <a:moveTo>
                      <a:pt x="572" y="528"/>
                    </a:moveTo>
                    <a:lnTo>
                      <a:pt x="452" y="486"/>
                    </a:lnTo>
                    <a:lnTo>
                      <a:pt x="526" y="456"/>
                    </a:lnTo>
                    <a:lnTo>
                      <a:pt x="538" y="450"/>
                    </a:lnTo>
                    <a:lnTo>
                      <a:pt x="546" y="442"/>
                    </a:lnTo>
                    <a:lnTo>
                      <a:pt x="556" y="430"/>
                    </a:lnTo>
                    <a:lnTo>
                      <a:pt x="564" y="416"/>
                    </a:lnTo>
                    <a:lnTo>
                      <a:pt x="570" y="402"/>
                    </a:lnTo>
                    <a:lnTo>
                      <a:pt x="576" y="384"/>
                    </a:lnTo>
                    <a:lnTo>
                      <a:pt x="582" y="366"/>
                    </a:lnTo>
                    <a:lnTo>
                      <a:pt x="584" y="346"/>
                    </a:lnTo>
                    <a:lnTo>
                      <a:pt x="586" y="324"/>
                    </a:lnTo>
                    <a:lnTo>
                      <a:pt x="586" y="302"/>
                    </a:lnTo>
                    <a:lnTo>
                      <a:pt x="586" y="278"/>
                    </a:lnTo>
                    <a:lnTo>
                      <a:pt x="582" y="254"/>
                    </a:lnTo>
                    <a:lnTo>
                      <a:pt x="578" y="230"/>
                    </a:lnTo>
                    <a:lnTo>
                      <a:pt x="572" y="206"/>
                    </a:lnTo>
                    <a:lnTo>
                      <a:pt x="564" y="182"/>
                    </a:lnTo>
                    <a:lnTo>
                      <a:pt x="554" y="158"/>
                    </a:lnTo>
                    <a:lnTo>
                      <a:pt x="544" y="134"/>
                    </a:lnTo>
                    <a:lnTo>
                      <a:pt x="532" y="114"/>
                    </a:lnTo>
                    <a:lnTo>
                      <a:pt x="520" y="94"/>
                    </a:lnTo>
                    <a:lnTo>
                      <a:pt x="506" y="76"/>
                    </a:lnTo>
                    <a:lnTo>
                      <a:pt x="492" y="60"/>
                    </a:lnTo>
                    <a:lnTo>
                      <a:pt x="478" y="46"/>
                    </a:lnTo>
                    <a:lnTo>
                      <a:pt x="464" y="34"/>
                    </a:lnTo>
                    <a:lnTo>
                      <a:pt x="448" y="24"/>
                    </a:lnTo>
                    <a:lnTo>
                      <a:pt x="434" y="16"/>
                    </a:lnTo>
                    <a:lnTo>
                      <a:pt x="418" y="8"/>
                    </a:lnTo>
                    <a:lnTo>
                      <a:pt x="402" y="4"/>
                    </a:lnTo>
                    <a:lnTo>
                      <a:pt x="386" y="0"/>
                    </a:lnTo>
                    <a:lnTo>
                      <a:pt x="370" y="0"/>
                    </a:lnTo>
                    <a:lnTo>
                      <a:pt x="354" y="0"/>
                    </a:lnTo>
                    <a:lnTo>
                      <a:pt x="336" y="2"/>
                    </a:lnTo>
                    <a:lnTo>
                      <a:pt x="320" y="6"/>
                    </a:lnTo>
                    <a:lnTo>
                      <a:pt x="182" y="48"/>
                    </a:lnTo>
                    <a:lnTo>
                      <a:pt x="344" y="446"/>
                    </a:lnTo>
                    <a:lnTo>
                      <a:pt x="248" y="412"/>
                    </a:lnTo>
                    <a:lnTo>
                      <a:pt x="242" y="410"/>
                    </a:lnTo>
                    <a:lnTo>
                      <a:pt x="230" y="408"/>
                    </a:lnTo>
                    <a:lnTo>
                      <a:pt x="214" y="408"/>
                    </a:lnTo>
                    <a:lnTo>
                      <a:pt x="204" y="410"/>
                    </a:lnTo>
                    <a:lnTo>
                      <a:pt x="194" y="412"/>
                    </a:lnTo>
                    <a:lnTo>
                      <a:pt x="0" y="488"/>
                    </a:lnTo>
                    <a:lnTo>
                      <a:pt x="4" y="490"/>
                    </a:lnTo>
                    <a:lnTo>
                      <a:pt x="14" y="486"/>
                    </a:lnTo>
                    <a:lnTo>
                      <a:pt x="24" y="484"/>
                    </a:lnTo>
                    <a:lnTo>
                      <a:pt x="42" y="484"/>
                    </a:lnTo>
                    <a:lnTo>
                      <a:pt x="54" y="486"/>
                    </a:lnTo>
                    <a:lnTo>
                      <a:pt x="60" y="486"/>
                    </a:lnTo>
                    <a:lnTo>
                      <a:pt x="384" y="604"/>
                    </a:lnTo>
                    <a:lnTo>
                      <a:pt x="418" y="618"/>
                    </a:lnTo>
                    <a:lnTo>
                      <a:pt x="448" y="634"/>
                    </a:lnTo>
                    <a:lnTo>
                      <a:pt x="474" y="654"/>
                    </a:lnTo>
                    <a:lnTo>
                      <a:pt x="494" y="674"/>
                    </a:lnTo>
                    <a:lnTo>
                      <a:pt x="512" y="696"/>
                    </a:lnTo>
                    <a:lnTo>
                      <a:pt x="526" y="718"/>
                    </a:lnTo>
                    <a:lnTo>
                      <a:pt x="536" y="742"/>
                    </a:lnTo>
                    <a:lnTo>
                      <a:pt x="544" y="764"/>
                    </a:lnTo>
                    <a:lnTo>
                      <a:pt x="552" y="784"/>
                    </a:lnTo>
                    <a:lnTo>
                      <a:pt x="556" y="806"/>
                    </a:lnTo>
                    <a:lnTo>
                      <a:pt x="560" y="840"/>
                    </a:lnTo>
                    <a:lnTo>
                      <a:pt x="560" y="864"/>
                    </a:lnTo>
                    <a:lnTo>
                      <a:pt x="560" y="872"/>
                    </a:lnTo>
                    <a:lnTo>
                      <a:pt x="542" y="1406"/>
                    </a:lnTo>
                    <a:lnTo>
                      <a:pt x="410" y="1358"/>
                    </a:lnTo>
                    <a:lnTo>
                      <a:pt x="410" y="2058"/>
                    </a:lnTo>
                    <a:lnTo>
                      <a:pt x="566" y="2004"/>
                    </a:lnTo>
                    <a:lnTo>
                      <a:pt x="576" y="1398"/>
                    </a:lnTo>
                    <a:lnTo>
                      <a:pt x="730" y="1330"/>
                    </a:lnTo>
                    <a:lnTo>
                      <a:pt x="746" y="796"/>
                    </a:lnTo>
                    <a:lnTo>
                      <a:pt x="748" y="788"/>
                    </a:lnTo>
                    <a:lnTo>
                      <a:pt x="748" y="764"/>
                    </a:lnTo>
                    <a:lnTo>
                      <a:pt x="744" y="730"/>
                    </a:lnTo>
                    <a:lnTo>
                      <a:pt x="738" y="710"/>
                    </a:lnTo>
                    <a:lnTo>
                      <a:pt x="732" y="688"/>
                    </a:lnTo>
                    <a:lnTo>
                      <a:pt x="724" y="666"/>
                    </a:lnTo>
                    <a:lnTo>
                      <a:pt x="714" y="644"/>
                    </a:lnTo>
                    <a:lnTo>
                      <a:pt x="700" y="620"/>
                    </a:lnTo>
                    <a:lnTo>
                      <a:pt x="682" y="600"/>
                    </a:lnTo>
                    <a:lnTo>
                      <a:pt x="660" y="578"/>
                    </a:lnTo>
                    <a:lnTo>
                      <a:pt x="636" y="560"/>
                    </a:lnTo>
                    <a:lnTo>
                      <a:pt x="606" y="542"/>
                    </a:lnTo>
                    <a:lnTo>
                      <a:pt x="572" y="528"/>
                    </a:lnTo>
                    <a:close/>
                  </a:path>
                </a:pathLst>
              </a:custGeom>
              <a:solidFill>
                <a:srgbClr val="9ABE9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36" name="Freeform 179"/>
              <p:cNvSpPr>
                <a:spLocks/>
              </p:cNvSpPr>
              <p:nvPr/>
            </p:nvSpPr>
            <p:spPr bwMode="auto">
              <a:xfrm>
                <a:off x="4949" y="1110"/>
                <a:ext cx="224" cy="580"/>
              </a:xfrm>
              <a:custGeom>
                <a:avLst/>
                <a:gdLst/>
                <a:ahLst/>
                <a:cxnLst>
                  <a:cxn ang="0">
                    <a:pos x="594" y="322"/>
                  </a:cxn>
                  <a:cxn ang="0">
                    <a:pos x="590" y="300"/>
                  </a:cxn>
                  <a:cxn ang="0">
                    <a:pos x="582" y="280"/>
                  </a:cxn>
                  <a:cxn ang="0">
                    <a:pos x="574" y="258"/>
                  </a:cxn>
                  <a:cxn ang="0">
                    <a:pos x="564" y="234"/>
                  </a:cxn>
                  <a:cxn ang="0">
                    <a:pos x="550" y="212"/>
                  </a:cxn>
                  <a:cxn ang="0">
                    <a:pos x="532" y="190"/>
                  </a:cxn>
                  <a:cxn ang="0">
                    <a:pos x="512" y="170"/>
                  </a:cxn>
                  <a:cxn ang="0">
                    <a:pos x="486" y="150"/>
                  </a:cxn>
                  <a:cxn ang="0">
                    <a:pos x="456" y="134"/>
                  </a:cxn>
                  <a:cxn ang="0">
                    <a:pos x="422" y="120"/>
                  </a:cxn>
                  <a:cxn ang="0">
                    <a:pos x="98" y="2"/>
                  </a:cxn>
                  <a:cxn ang="0">
                    <a:pos x="92" y="2"/>
                  </a:cxn>
                  <a:cxn ang="0">
                    <a:pos x="80" y="0"/>
                  </a:cxn>
                  <a:cxn ang="0">
                    <a:pos x="62" y="0"/>
                  </a:cxn>
                  <a:cxn ang="0">
                    <a:pos x="52" y="2"/>
                  </a:cxn>
                  <a:cxn ang="0">
                    <a:pos x="42" y="6"/>
                  </a:cxn>
                  <a:cxn ang="0">
                    <a:pos x="34" y="10"/>
                  </a:cxn>
                  <a:cxn ang="0">
                    <a:pos x="26" y="14"/>
                  </a:cxn>
                  <a:cxn ang="0">
                    <a:pos x="20" y="22"/>
                  </a:cxn>
                  <a:cxn ang="0">
                    <a:pos x="14" y="32"/>
                  </a:cxn>
                  <a:cxn ang="0">
                    <a:pos x="8" y="42"/>
                  </a:cxn>
                  <a:cxn ang="0">
                    <a:pos x="4" y="56"/>
                  </a:cxn>
                  <a:cxn ang="0">
                    <a:pos x="2" y="72"/>
                  </a:cxn>
                  <a:cxn ang="0">
                    <a:pos x="0" y="90"/>
                  </a:cxn>
                  <a:cxn ang="0">
                    <a:pos x="2" y="150"/>
                  </a:cxn>
                  <a:cxn ang="0">
                    <a:pos x="8" y="236"/>
                  </a:cxn>
                  <a:cxn ang="0">
                    <a:pos x="26" y="444"/>
                  </a:cxn>
                  <a:cxn ang="0">
                    <a:pos x="50" y="710"/>
                  </a:cxn>
                  <a:cxn ang="0">
                    <a:pos x="160" y="758"/>
                  </a:cxn>
                  <a:cxn ang="0">
                    <a:pos x="162" y="258"/>
                  </a:cxn>
                  <a:cxn ang="0">
                    <a:pos x="162" y="252"/>
                  </a:cxn>
                  <a:cxn ang="0">
                    <a:pos x="164" y="248"/>
                  </a:cxn>
                  <a:cxn ang="0">
                    <a:pos x="168" y="246"/>
                  </a:cxn>
                  <a:cxn ang="0">
                    <a:pos x="174" y="246"/>
                  </a:cxn>
                  <a:cxn ang="0">
                    <a:pos x="178" y="246"/>
                  </a:cxn>
                  <a:cxn ang="0">
                    <a:pos x="182" y="248"/>
                  </a:cxn>
                  <a:cxn ang="0">
                    <a:pos x="184" y="252"/>
                  </a:cxn>
                  <a:cxn ang="0">
                    <a:pos x="186" y="258"/>
                  </a:cxn>
                  <a:cxn ang="0">
                    <a:pos x="184" y="1184"/>
                  </a:cxn>
                  <a:cxn ang="0">
                    <a:pos x="186" y="1486"/>
                  </a:cxn>
                  <a:cxn ang="0">
                    <a:pos x="424" y="1574"/>
                  </a:cxn>
                  <a:cxn ang="0">
                    <a:pos x="424" y="356"/>
                  </a:cxn>
                  <a:cxn ang="0">
                    <a:pos x="426" y="350"/>
                  </a:cxn>
                  <a:cxn ang="0">
                    <a:pos x="428" y="346"/>
                  </a:cxn>
                  <a:cxn ang="0">
                    <a:pos x="432" y="344"/>
                  </a:cxn>
                  <a:cxn ang="0">
                    <a:pos x="436" y="344"/>
                  </a:cxn>
                  <a:cxn ang="0">
                    <a:pos x="442" y="344"/>
                  </a:cxn>
                  <a:cxn ang="0">
                    <a:pos x="446" y="346"/>
                  </a:cxn>
                  <a:cxn ang="0">
                    <a:pos x="448" y="350"/>
                  </a:cxn>
                  <a:cxn ang="0">
                    <a:pos x="448" y="356"/>
                  </a:cxn>
                  <a:cxn ang="0">
                    <a:pos x="448" y="736"/>
                  </a:cxn>
                  <a:cxn ang="0">
                    <a:pos x="448" y="874"/>
                  </a:cxn>
                  <a:cxn ang="0">
                    <a:pos x="580" y="922"/>
                  </a:cxn>
                  <a:cxn ang="0">
                    <a:pos x="598" y="388"/>
                  </a:cxn>
                  <a:cxn ang="0">
                    <a:pos x="598" y="380"/>
                  </a:cxn>
                  <a:cxn ang="0">
                    <a:pos x="598" y="356"/>
                  </a:cxn>
                  <a:cxn ang="0">
                    <a:pos x="594" y="322"/>
                  </a:cxn>
                </a:cxnLst>
                <a:rect l="0" t="0" r="r" b="b"/>
                <a:pathLst>
                  <a:path w="598" h="1574">
                    <a:moveTo>
                      <a:pt x="594" y="322"/>
                    </a:moveTo>
                    <a:lnTo>
                      <a:pt x="590" y="300"/>
                    </a:lnTo>
                    <a:lnTo>
                      <a:pt x="582" y="280"/>
                    </a:lnTo>
                    <a:lnTo>
                      <a:pt x="574" y="258"/>
                    </a:lnTo>
                    <a:lnTo>
                      <a:pt x="564" y="234"/>
                    </a:lnTo>
                    <a:lnTo>
                      <a:pt x="550" y="212"/>
                    </a:lnTo>
                    <a:lnTo>
                      <a:pt x="532" y="190"/>
                    </a:lnTo>
                    <a:lnTo>
                      <a:pt x="512" y="170"/>
                    </a:lnTo>
                    <a:lnTo>
                      <a:pt x="486" y="150"/>
                    </a:lnTo>
                    <a:lnTo>
                      <a:pt x="456" y="134"/>
                    </a:lnTo>
                    <a:lnTo>
                      <a:pt x="422" y="120"/>
                    </a:lnTo>
                    <a:lnTo>
                      <a:pt x="98" y="2"/>
                    </a:lnTo>
                    <a:lnTo>
                      <a:pt x="92" y="2"/>
                    </a:lnTo>
                    <a:lnTo>
                      <a:pt x="80" y="0"/>
                    </a:lnTo>
                    <a:lnTo>
                      <a:pt x="62" y="0"/>
                    </a:lnTo>
                    <a:lnTo>
                      <a:pt x="52" y="2"/>
                    </a:lnTo>
                    <a:lnTo>
                      <a:pt x="42" y="6"/>
                    </a:lnTo>
                    <a:lnTo>
                      <a:pt x="34" y="10"/>
                    </a:lnTo>
                    <a:lnTo>
                      <a:pt x="26" y="14"/>
                    </a:lnTo>
                    <a:lnTo>
                      <a:pt x="20" y="22"/>
                    </a:lnTo>
                    <a:lnTo>
                      <a:pt x="14" y="32"/>
                    </a:lnTo>
                    <a:lnTo>
                      <a:pt x="8" y="42"/>
                    </a:lnTo>
                    <a:lnTo>
                      <a:pt x="4" y="56"/>
                    </a:lnTo>
                    <a:lnTo>
                      <a:pt x="2" y="72"/>
                    </a:lnTo>
                    <a:lnTo>
                      <a:pt x="0" y="90"/>
                    </a:lnTo>
                    <a:lnTo>
                      <a:pt x="2" y="150"/>
                    </a:lnTo>
                    <a:lnTo>
                      <a:pt x="8" y="236"/>
                    </a:lnTo>
                    <a:lnTo>
                      <a:pt x="26" y="444"/>
                    </a:lnTo>
                    <a:lnTo>
                      <a:pt x="50" y="710"/>
                    </a:lnTo>
                    <a:lnTo>
                      <a:pt x="160" y="758"/>
                    </a:lnTo>
                    <a:lnTo>
                      <a:pt x="162" y="258"/>
                    </a:lnTo>
                    <a:lnTo>
                      <a:pt x="162" y="252"/>
                    </a:lnTo>
                    <a:lnTo>
                      <a:pt x="164" y="248"/>
                    </a:lnTo>
                    <a:lnTo>
                      <a:pt x="168" y="246"/>
                    </a:lnTo>
                    <a:lnTo>
                      <a:pt x="174" y="246"/>
                    </a:lnTo>
                    <a:lnTo>
                      <a:pt x="178" y="246"/>
                    </a:lnTo>
                    <a:lnTo>
                      <a:pt x="182" y="248"/>
                    </a:lnTo>
                    <a:lnTo>
                      <a:pt x="184" y="252"/>
                    </a:lnTo>
                    <a:lnTo>
                      <a:pt x="186" y="258"/>
                    </a:lnTo>
                    <a:lnTo>
                      <a:pt x="184" y="1184"/>
                    </a:lnTo>
                    <a:lnTo>
                      <a:pt x="186" y="1486"/>
                    </a:lnTo>
                    <a:lnTo>
                      <a:pt x="424" y="1574"/>
                    </a:lnTo>
                    <a:lnTo>
                      <a:pt x="424" y="356"/>
                    </a:lnTo>
                    <a:lnTo>
                      <a:pt x="426" y="350"/>
                    </a:lnTo>
                    <a:lnTo>
                      <a:pt x="428" y="346"/>
                    </a:lnTo>
                    <a:lnTo>
                      <a:pt x="432" y="344"/>
                    </a:lnTo>
                    <a:lnTo>
                      <a:pt x="436" y="344"/>
                    </a:lnTo>
                    <a:lnTo>
                      <a:pt x="442" y="344"/>
                    </a:lnTo>
                    <a:lnTo>
                      <a:pt x="446" y="346"/>
                    </a:lnTo>
                    <a:lnTo>
                      <a:pt x="448" y="350"/>
                    </a:lnTo>
                    <a:lnTo>
                      <a:pt x="448" y="356"/>
                    </a:lnTo>
                    <a:lnTo>
                      <a:pt x="448" y="736"/>
                    </a:lnTo>
                    <a:lnTo>
                      <a:pt x="448" y="874"/>
                    </a:lnTo>
                    <a:lnTo>
                      <a:pt x="580" y="922"/>
                    </a:lnTo>
                    <a:lnTo>
                      <a:pt x="598" y="388"/>
                    </a:lnTo>
                    <a:lnTo>
                      <a:pt x="598" y="380"/>
                    </a:lnTo>
                    <a:lnTo>
                      <a:pt x="598" y="356"/>
                    </a:lnTo>
                    <a:lnTo>
                      <a:pt x="594" y="322"/>
                    </a:lnTo>
                    <a:close/>
                  </a:path>
                </a:pathLst>
              </a:custGeom>
              <a:solidFill>
                <a:srgbClr val="37796C"/>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37" name="Freeform 180"/>
              <p:cNvSpPr>
                <a:spLocks/>
              </p:cNvSpPr>
              <p:nvPr/>
            </p:nvSpPr>
            <p:spPr bwMode="white">
              <a:xfrm>
                <a:off x="5106" y="1237"/>
                <a:ext cx="8" cy="450"/>
              </a:xfrm>
              <a:custGeom>
                <a:avLst/>
                <a:gdLst/>
                <a:ahLst/>
                <a:cxnLst>
                  <a:cxn ang="0">
                    <a:pos x="12" y="0"/>
                  </a:cxn>
                  <a:cxn ang="0">
                    <a:pos x="8" y="0"/>
                  </a:cxn>
                  <a:cxn ang="0">
                    <a:pos x="4" y="2"/>
                  </a:cxn>
                  <a:cxn ang="0">
                    <a:pos x="2" y="6"/>
                  </a:cxn>
                  <a:cxn ang="0">
                    <a:pos x="0" y="12"/>
                  </a:cxn>
                  <a:cxn ang="0">
                    <a:pos x="0" y="1230"/>
                  </a:cxn>
                  <a:cxn ang="0">
                    <a:pos x="14" y="1234"/>
                  </a:cxn>
                  <a:cxn ang="0">
                    <a:pos x="24" y="1230"/>
                  </a:cxn>
                  <a:cxn ang="0">
                    <a:pos x="24" y="530"/>
                  </a:cxn>
                  <a:cxn ang="0">
                    <a:pos x="24" y="392"/>
                  </a:cxn>
                  <a:cxn ang="0">
                    <a:pos x="24" y="12"/>
                  </a:cxn>
                  <a:cxn ang="0">
                    <a:pos x="24" y="6"/>
                  </a:cxn>
                  <a:cxn ang="0">
                    <a:pos x="22" y="2"/>
                  </a:cxn>
                  <a:cxn ang="0">
                    <a:pos x="18" y="0"/>
                  </a:cxn>
                  <a:cxn ang="0">
                    <a:pos x="12" y="0"/>
                  </a:cxn>
                </a:cxnLst>
                <a:rect l="0" t="0" r="r" b="b"/>
                <a:pathLst>
                  <a:path w="24" h="1234">
                    <a:moveTo>
                      <a:pt x="12" y="0"/>
                    </a:moveTo>
                    <a:lnTo>
                      <a:pt x="8" y="0"/>
                    </a:lnTo>
                    <a:lnTo>
                      <a:pt x="4" y="2"/>
                    </a:lnTo>
                    <a:lnTo>
                      <a:pt x="2" y="6"/>
                    </a:lnTo>
                    <a:lnTo>
                      <a:pt x="0" y="12"/>
                    </a:lnTo>
                    <a:lnTo>
                      <a:pt x="0" y="1230"/>
                    </a:lnTo>
                    <a:lnTo>
                      <a:pt x="14" y="1234"/>
                    </a:lnTo>
                    <a:lnTo>
                      <a:pt x="24" y="1230"/>
                    </a:lnTo>
                    <a:lnTo>
                      <a:pt x="24" y="530"/>
                    </a:lnTo>
                    <a:lnTo>
                      <a:pt x="24" y="392"/>
                    </a:lnTo>
                    <a:lnTo>
                      <a:pt x="24" y="12"/>
                    </a:lnTo>
                    <a:lnTo>
                      <a:pt x="24" y="6"/>
                    </a:lnTo>
                    <a:lnTo>
                      <a:pt x="22" y="2"/>
                    </a:lnTo>
                    <a:lnTo>
                      <a:pt x="18" y="0"/>
                    </a:lnTo>
                    <a:lnTo>
                      <a:pt x="12"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38" name="Freeform 181"/>
              <p:cNvSpPr>
                <a:spLocks/>
              </p:cNvSpPr>
              <p:nvPr/>
            </p:nvSpPr>
            <p:spPr bwMode="white">
              <a:xfrm>
                <a:off x="5010" y="1202"/>
                <a:ext cx="11" cy="342"/>
              </a:xfrm>
              <a:custGeom>
                <a:avLst/>
                <a:gdLst/>
                <a:ahLst/>
                <a:cxnLst>
                  <a:cxn ang="0">
                    <a:pos x="14" y="0"/>
                  </a:cxn>
                  <a:cxn ang="0">
                    <a:pos x="8" y="0"/>
                  </a:cxn>
                  <a:cxn ang="0">
                    <a:pos x="4" y="2"/>
                  </a:cxn>
                  <a:cxn ang="0">
                    <a:pos x="2" y="6"/>
                  </a:cxn>
                  <a:cxn ang="0">
                    <a:pos x="2" y="12"/>
                  </a:cxn>
                  <a:cxn ang="0">
                    <a:pos x="0" y="512"/>
                  </a:cxn>
                  <a:cxn ang="0">
                    <a:pos x="22" y="520"/>
                  </a:cxn>
                  <a:cxn ang="0">
                    <a:pos x="24" y="938"/>
                  </a:cxn>
                  <a:cxn ang="0">
                    <a:pos x="26" y="12"/>
                  </a:cxn>
                  <a:cxn ang="0">
                    <a:pos x="24" y="6"/>
                  </a:cxn>
                  <a:cxn ang="0">
                    <a:pos x="22" y="2"/>
                  </a:cxn>
                  <a:cxn ang="0">
                    <a:pos x="18" y="0"/>
                  </a:cxn>
                  <a:cxn ang="0">
                    <a:pos x="14" y="0"/>
                  </a:cxn>
                </a:cxnLst>
                <a:rect l="0" t="0" r="r" b="b"/>
                <a:pathLst>
                  <a:path w="26" h="938">
                    <a:moveTo>
                      <a:pt x="14" y="0"/>
                    </a:moveTo>
                    <a:lnTo>
                      <a:pt x="8" y="0"/>
                    </a:lnTo>
                    <a:lnTo>
                      <a:pt x="4" y="2"/>
                    </a:lnTo>
                    <a:lnTo>
                      <a:pt x="2" y="6"/>
                    </a:lnTo>
                    <a:lnTo>
                      <a:pt x="2" y="12"/>
                    </a:lnTo>
                    <a:lnTo>
                      <a:pt x="0" y="512"/>
                    </a:lnTo>
                    <a:lnTo>
                      <a:pt x="22" y="520"/>
                    </a:lnTo>
                    <a:lnTo>
                      <a:pt x="24" y="938"/>
                    </a:lnTo>
                    <a:lnTo>
                      <a:pt x="26" y="12"/>
                    </a:lnTo>
                    <a:lnTo>
                      <a:pt x="24" y="6"/>
                    </a:lnTo>
                    <a:lnTo>
                      <a:pt x="22" y="2"/>
                    </a:lnTo>
                    <a:lnTo>
                      <a:pt x="18" y="0"/>
                    </a:lnTo>
                    <a:lnTo>
                      <a:pt x="14"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39" name="Freeform 182"/>
              <p:cNvSpPr>
                <a:spLocks/>
              </p:cNvSpPr>
              <p:nvPr/>
            </p:nvSpPr>
            <p:spPr bwMode="auto">
              <a:xfrm>
                <a:off x="5004" y="952"/>
                <a:ext cx="122" cy="177"/>
              </a:xfrm>
              <a:custGeom>
                <a:avLst/>
                <a:gdLst/>
                <a:ahLst/>
                <a:cxnLst>
                  <a:cxn ang="0">
                    <a:pos x="308" y="188"/>
                  </a:cxn>
                  <a:cxn ang="0">
                    <a:pos x="324" y="236"/>
                  </a:cxn>
                  <a:cxn ang="0">
                    <a:pos x="332" y="284"/>
                  </a:cxn>
                  <a:cxn ang="0">
                    <a:pos x="334" y="328"/>
                  </a:cxn>
                  <a:cxn ang="0">
                    <a:pos x="330" y="370"/>
                  </a:cxn>
                  <a:cxn ang="0">
                    <a:pos x="320" y="408"/>
                  </a:cxn>
                  <a:cxn ang="0">
                    <a:pos x="306" y="440"/>
                  </a:cxn>
                  <a:cxn ang="0">
                    <a:pos x="284" y="464"/>
                  </a:cxn>
                  <a:cxn ang="0">
                    <a:pos x="256" y="480"/>
                  </a:cxn>
                  <a:cxn ang="0">
                    <a:pos x="228" y="486"/>
                  </a:cxn>
                  <a:cxn ang="0">
                    <a:pos x="196" y="484"/>
                  </a:cxn>
                  <a:cxn ang="0">
                    <a:pos x="164" y="472"/>
                  </a:cxn>
                  <a:cxn ang="0">
                    <a:pos x="132" y="450"/>
                  </a:cxn>
                  <a:cxn ang="0">
                    <a:pos x="102" y="422"/>
                  </a:cxn>
                  <a:cxn ang="0">
                    <a:pos x="74" y="388"/>
                  </a:cxn>
                  <a:cxn ang="0">
                    <a:pos x="48" y="346"/>
                  </a:cxn>
                  <a:cxn ang="0">
                    <a:pos x="26" y="298"/>
                  </a:cxn>
                  <a:cxn ang="0">
                    <a:pos x="12" y="250"/>
                  </a:cxn>
                  <a:cxn ang="0">
                    <a:pos x="4" y="202"/>
                  </a:cxn>
                  <a:cxn ang="0">
                    <a:pos x="0" y="158"/>
                  </a:cxn>
                  <a:cxn ang="0">
                    <a:pos x="4" y="116"/>
                  </a:cxn>
                  <a:cxn ang="0">
                    <a:pos x="14" y="78"/>
                  </a:cxn>
                  <a:cxn ang="0">
                    <a:pos x="30" y="46"/>
                  </a:cxn>
                  <a:cxn ang="0">
                    <a:pos x="52" y="22"/>
                  </a:cxn>
                  <a:cxn ang="0">
                    <a:pos x="78" y="6"/>
                  </a:cxn>
                  <a:cxn ang="0">
                    <a:pos x="108" y="0"/>
                  </a:cxn>
                  <a:cxn ang="0">
                    <a:pos x="140" y="2"/>
                  </a:cxn>
                  <a:cxn ang="0">
                    <a:pos x="172" y="14"/>
                  </a:cxn>
                  <a:cxn ang="0">
                    <a:pos x="204" y="36"/>
                  </a:cxn>
                  <a:cxn ang="0">
                    <a:pos x="234" y="64"/>
                  </a:cxn>
                  <a:cxn ang="0">
                    <a:pos x="262" y="100"/>
                  </a:cxn>
                  <a:cxn ang="0">
                    <a:pos x="288" y="142"/>
                  </a:cxn>
                </a:cxnLst>
                <a:rect l="0" t="0" r="r" b="b"/>
                <a:pathLst>
                  <a:path w="334" h="486">
                    <a:moveTo>
                      <a:pt x="298" y="164"/>
                    </a:moveTo>
                    <a:lnTo>
                      <a:pt x="308" y="188"/>
                    </a:lnTo>
                    <a:lnTo>
                      <a:pt x="316" y="212"/>
                    </a:lnTo>
                    <a:lnTo>
                      <a:pt x="324" y="236"/>
                    </a:lnTo>
                    <a:lnTo>
                      <a:pt x="328" y="260"/>
                    </a:lnTo>
                    <a:lnTo>
                      <a:pt x="332" y="284"/>
                    </a:lnTo>
                    <a:lnTo>
                      <a:pt x="334" y="306"/>
                    </a:lnTo>
                    <a:lnTo>
                      <a:pt x="334" y="328"/>
                    </a:lnTo>
                    <a:lnTo>
                      <a:pt x="334" y="350"/>
                    </a:lnTo>
                    <a:lnTo>
                      <a:pt x="330" y="370"/>
                    </a:lnTo>
                    <a:lnTo>
                      <a:pt x="326" y="390"/>
                    </a:lnTo>
                    <a:lnTo>
                      <a:pt x="320" y="408"/>
                    </a:lnTo>
                    <a:lnTo>
                      <a:pt x="314" y="424"/>
                    </a:lnTo>
                    <a:lnTo>
                      <a:pt x="306" y="440"/>
                    </a:lnTo>
                    <a:lnTo>
                      <a:pt x="296" y="454"/>
                    </a:lnTo>
                    <a:lnTo>
                      <a:pt x="284" y="464"/>
                    </a:lnTo>
                    <a:lnTo>
                      <a:pt x="270" y="474"/>
                    </a:lnTo>
                    <a:lnTo>
                      <a:pt x="256" y="480"/>
                    </a:lnTo>
                    <a:lnTo>
                      <a:pt x="242" y="486"/>
                    </a:lnTo>
                    <a:lnTo>
                      <a:pt x="228" y="486"/>
                    </a:lnTo>
                    <a:lnTo>
                      <a:pt x="212" y="486"/>
                    </a:lnTo>
                    <a:lnTo>
                      <a:pt x="196" y="484"/>
                    </a:lnTo>
                    <a:lnTo>
                      <a:pt x="180" y="478"/>
                    </a:lnTo>
                    <a:lnTo>
                      <a:pt x="164" y="472"/>
                    </a:lnTo>
                    <a:lnTo>
                      <a:pt x="148" y="462"/>
                    </a:lnTo>
                    <a:lnTo>
                      <a:pt x="132" y="450"/>
                    </a:lnTo>
                    <a:lnTo>
                      <a:pt x="116" y="438"/>
                    </a:lnTo>
                    <a:lnTo>
                      <a:pt x="102" y="422"/>
                    </a:lnTo>
                    <a:lnTo>
                      <a:pt x="88" y="406"/>
                    </a:lnTo>
                    <a:lnTo>
                      <a:pt x="74" y="388"/>
                    </a:lnTo>
                    <a:lnTo>
                      <a:pt x="60" y="366"/>
                    </a:lnTo>
                    <a:lnTo>
                      <a:pt x="48" y="346"/>
                    </a:lnTo>
                    <a:lnTo>
                      <a:pt x="36" y="322"/>
                    </a:lnTo>
                    <a:lnTo>
                      <a:pt x="26" y="298"/>
                    </a:lnTo>
                    <a:lnTo>
                      <a:pt x="18" y="274"/>
                    </a:lnTo>
                    <a:lnTo>
                      <a:pt x="12" y="250"/>
                    </a:lnTo>
                    <a:lnTo>
                      <a:pt x="6" y="226"/>
                    </a:lnTo>
                    <a:lnTo>
                      <a:pt x="4" y="202"/>
                    </a:lnTo>
                    <a:lnTo>
                      <a:pt x="2" y="180"/>
                    </a:lnTo>
                    <a:lnTo>
                      <a:pt x="0" y="158"/>
                    </a:lnTo>
                    <a:lnTo>
                      <a:pt x="2" y="136"/>
                    </a:lnTo>
                    <a:lnTo>
                      <a:pt x="4" y="116"/>
                    </a:lnTo>
                    <a:lnTo>
                      <a:pt x="8" y="96"/>
                    </a:lnTo>
                    <a:lnTo>
                      <a:pt x="14" y="78"/>
                    </a:lnTo>
                    <a:lnTo>
                      <a:pt x="22" y="62"/>
                    </a:lnTo>
                    <a:lnTo>
                      <a:pt x="30" y="46"/>
                    </a:lnTo>
                    <a:lnTo>
                      <a:pt x="40" y="34"/>
                    </a:lnTo>
                    <a:lnTo>
                      <a:pt x="52" y="22"/>
                    </a:lnTo>
                    <a:lnTo>
                      <a:pt x="64" y="12"/>
                    </a:lnTo>
                    <a:lnTo>
                      <a:pt x="78" y="6"/>
                    </a:lnTo>
                    <a:lnTo>
                      <a:pt x="94" y="2"/>
                    </a:lnTo>
                    <a:lnTo>
                      <a:pt x="108" y="0"/>
                    </a:lnTo>
                    <a:lnTo>
                      <a:pt x="124" y="0"/>
                    </a:lnTo>
                    <a:lnTo>
                      <a:pt x="140" y="2"/>
                    </a:lnTo>
                    <a:lnTo>
                      <a:pt x="156" y="8"/>
                    </a:lnTo>
                    <a:lnTo>
                      <a:pt x="172" y="14"/>
                    </a:lnTo>
                    <a:lnTo>
                      <a:pt x="188" y="24"/>
                    </a:lnTo>
                    <a:lnTo>
                      <a:pt x="204" y="36"/>
                    </a:lnTo>
                    <a:lnTo>
                      <a:pt x="218" y="48"/>
                    </a:lnTo>
                    <a:lnTo>
                      <a:pt x="234" y="64"/>
                    </a:lnTo>
                    <a:lnTo>
                      <a:pt x="248" y="80"/>
                    </a:lnTo>
                    <a:lnTo>
                      <a:pt x="262" y="100"/>
                    </a:lnTo>
                    <a:lnTo>
                      <a:pt x="276" y="120"/>
                    </a:lnTo>
                    <a:lnTo>
                      <a:pt x="288" y="142"/>
                    </a:lnTo>
                    <a:lnTo>
                      <a:pt x="298" y="164"/>
                    </a:lnTo>
                    <a:close/>
                  </a:path>
                </a:pathLst>
              </a:custGeom>
              <a:solidFill>
                <a:srgbClr val="37796C"/>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grpSp>
        <p:grpSp>
          <p:nvGrpSpPr>
            <p:cNvPr id="226" name="Group 177"/>
            <p:cNvGrpSpPr>
              <a:grpSpLocks noChangeAspect="1"/>
            </p:cNvGrpSpPr>
            <p:nvPr/>
          </p:nvGrpSpPr>
          <p:grpSpPr bwMode="auto">
            <a:xfrm>
              <a:off x="842963" y="2452688"/>
              <a:ext cx="166687" cy="377825"/>
              <a:chOff x="4949" y="936"/>
              <a:chExt cx="290" cy="754"/>
            </a:xfrm>
          </p:grpSpPr>
          <p:sp>
            <p:nvSpPr>
              <p:cNvPr id="330" name="Freeform 178"/>
              <p:cNvSpPr>
                <a:spLocks/>
              </p:cNvSpPr>
              <p:nvPr/>
            </p:nvSpPr>
            <p:spPr bwMode="auto">
              <a:xfrm>
                <a:off x="4966" y="936"/>
                <a:ext cx="273" cy="751"/>
              </a:xfrm>
              <a:custGeom>
                <a:avLst/>
                <a:gdLst/>
                <a:ahLst/>
                <a:cxnLst>
                  <a:cxn ang="0">
                    <a:pos x="452" y="486"/>
                  </a:cxn>
                  <a:cxn ang="0">
                    <a:pos x="538" y="450"/>
                  </a:cxn>
                  <a:cxn ang="0">
                    <a:pos x="556" y="430"/>
                  </a:cxn>
                  <a:cxn ang="0">
                    <a:pos x="570" y="402"/>
                  </a:cxn>
                  <a:cxn ang="0">
                    <a:pos x="582" y="366"/>
                  </a:cxn>
                  <a:cxn ang="0">
                    <a:pos x="586" y="324"/>
                  </a:cxn>
                  <a:cxn ang="0">
                    <a:pos x="586" y="278"/>
                  </a:cxn>
                  <a:cxn ang="0">
                    <a:pos x="578" y="230"/>
                  </a:cxn>
                  <a:cxn ang="0">
                    <a:pos x="564" y="182"/>
                  </a:cxn>
                  <a:cxn ang="0">
                    <a:pos x="544" y="134"/>
                  </a:cxn>
                  <a:cxn ang="0">
                    <a:pos x="520" y="94"/>
                  </a:cxn>
                  <a:cxn ang="0">
                    <a:pos x="492" y="60"/>
                  </a:cxn>
                  <a:cxn ang="0">
                    <a:pos x="464" y="34"/>
                  </a:cxn>
                  <a:cxn ang="0">
                    <a:pos x="434" y="16"/>
                  </a:cxn>
                  <a:cxn ang="0">
                    <a:pos x="402" y="4"/>
                  </a:cxn>
                  <a:cxn ang="0">
                    <a:pos x="370" y="0"/>
                  </a:cxn>
                  <a:cxn ang="0">
                    <a:pos x="336" y="2"/>
                  </a:cxn>
                  <a:cxn ang="0">
                    <a:pos x="182" y="48"/>
                  </a:cxn>
                  <a:cxn ang="0">
                    <a:pos x="248" y="412"/>
                  </a:cxn>
                  <a:cxn ang="0">
                    <a:pos x="230" y="408"/>
                  </a:cxn>
                  <a:cxn ang="0">
                    <a:pos x="204" y="410"/>
                  </a:cxn>
                  <a:cxn ang="0">
                    <a:pos x="0" y="488"/>
                  </a:cxn>
                  <a:cxn ang="0">
                    <a:pos x="14" y="486"/>
                  </a:cxn>
                  <a:cxn ang="0">
                    <a:pos x="42" y="484"/>
                  </a:cxn>
                  <a:cxn ang="0">
                    <a:pos x="60" y="486"/>
                  </a:cxn>
                  <a:cxn ang="0">
                    <a:pos x="418" y="618"/>
                  </a:cxn>
                  <a:cxn ang="0">
                    <a:pos x="474" y="654"/>
                  </a:cxn>
                  <a:cxn ang="0">
                    <a:pos x="512" y="696"/>
                  </a:cxn>
                  <a:cxn ang="0">
                    <a:pos x="536" y="742"/>
                  </a:cxn>
                  <a:cxn ang="0">
                    <a:pos x="552" y="784"/>
                  </a:cxn>
                  <a:cxn ang="0">
                    <a:pos x="560" y="840"/>
                  </a:cxn>
                  <a:cxn ang="0">
                    <a:pos x="560" y="872"/>
                  </a:cxn>
                  <a:cxn ang="0">
                    <a:pos x="410" y="1358"/>
                  </a:cxn>
                  <a:cxn ang="0">
                    <a:pos x="566" y="2004"/>
                  </a:cxn>
                  <a:cxn ang="0">
                    <a:pos x="730" y="1330"/>
                  </a:cxn>
                  <a:cxn ang="0">
                    <a:pos x="748" y="788"/>
                  </a:cxn>
                  <a:cxn ang="0">
                    <a:pos x="744" y="730"/>
                  </a:cxn>
                  <a:cxn ang="0">
                    <a:pos x="732" y="688"/>
                  </a:cxn>
                  <a:cxn ang="0">
                    <a:pos x="714" y="644"/>
                  </a:cxn>
                  <a:cxn ang="0">
                    <a:pos x="682" y="600"/>
                  </a:cxn>
                  <a:cxn ang="0">
                    <a:pos x="636" y="560"/>
                  </a:cxn>
                  <a:cxn ang="0">
                    <a:pos x="572" y="528"/>
                  </a:cxn>
                </a:cxnLst>
                <a:rect l="0" t="0" r="r" b="b"/>
                <a:pathLst>
                  <a:path w="748" h="2058">
                    <a:moveTo>
                      <a:pt x="572" y="528"/>
                    </a:moveTo>
                    <a:lnTo>
                      <a:pt x="452" y="486"/>
                    </a:lnTo>
                    <a:lnTo>
                      <a:pt x="526" y="456"/>
                    </a:lnTo>
                    <a:lnTo>
                      <a:pt x="538" y="450"/>
                    </a:lnTo>
                    <a:lnTo>
                      <a:pt x="546" y="442"/>
                    </a:lnTo>
                    <a:lnTo>
                      <a:pt x="556" y="430"/>
                    </a:lnTo>
                    <a:lnTo>
                      <a:pt x="564" y="416"/>
                    </a:lnTo>
                    <a:lnTo>
                      <a:pt x="570" y="402"/>
                    </a:lnTo>
                    <a:lnTo>
                      <a:pt x="576" y="384"/>
                    </a:lnTo>
                    <a:lnTo>
                      <a:pt x="582" y="366"/>
                    </a:lnTo>
                    <a:lnTo>
                      <a:pt x="584" y="346"/>
                    </a:lnTo>
                    <a:lnTo>
                      <a:pt x="586" y="324"/>
                    </a:lnTo>
                    <a:lnTo>
                      <a:pt x="586" y="302"/>
                    </a:lnTo>
                    <a:lnTo>
                      <a:pt x="586" y="278"/>
                    </a:lnTo>
                    <a:lnTo>
                      <a:pt x="582" y="254"/>
                    </a:lnTo>
                    <a:lnTo>
                      <a:pt x="578" y="230"/>
                    </a:lnTo>
                    <a:lnTo>
                      <a:pt x="572" y="206"/>
                    </a:lnTo>
                    <a:lnTo>
                      <a:pt x="564" y="182"/>
                    </a:lnTo>
                    <a:lnTo>
                      <a:pt x="554" y="158"/>
                    </a:lnTo>
                    <a:lnTo>
                      <a:pt x="544" y="134"/>
                    </a:lnTo>
                    <a:lnTo>
                      <a:pt x="532" y="114"/>
                    </a:lnTo>
                    <a:lnTo>
                      <a:pt x="520" y="94"/>
                    </a:lnTo>
                    <a:lnTo>
                      <a:pt x="506" y="76"/>
                    </a:lnTo>
                    <a:lnTo>
                      <a:pt x="492" y="60"/>
                    </a:lnTo>
                    <a:lnTo>
                      <a:pt x="478" y="46"/>
                    </a:lnTo>
                    <a:lnTo>
                      <a:pt x="464" y="34"/>
                    </a:lnTo>
                    <a:lnTo>
                      <a:pt x="448" y="24"/>
                    </a:lnTo>
                    <a:lnTo>
                      <a:pt x="434" y="16"/>
                    </a:lnTo>
                    <a:lnTo>
                      <a:pt x="418" y="8"/>
                    </a:lnTo>
                    <a:lnTo>
                      <a:pt x="402" y="4"/>
                    </a:lnTo>
                    <a:lnTo>
                      <a:pt x="386" y="0"/>
                    </a:lnTo>
                    <a:lnTo>
                      <a:pt x="370" y="0"/>
                    </a:lnTo>
                    <a:lnTo>
                      <a:pt x="354" y="0"/>
                    </a:lnTo>
                    <a:lnTo>
                      <a:pt x="336" y="2"/>
                    </a:lnTo>
                    <a:lnTo>
                      <a:pt x="320" y="6"/>
                    </a:lnTo>
                    <a:lnTo>
                      <a:pt x="182" y="48"/>
                    </a:lnTo>
                    <a:lnTo>
                      <a:pt x="344" y="446"/>
                    </a:lnTo>
                    <a:lnTo>
                      <a:pt x="248" y="412"/>
                    </a:lnTo>
                    <a:lnTo>
                      <a:pt x="242" y="410"/>
                    </a:lnTo>
                    <a:lnTo>
                      <a:pt x="230" y="408"/>
                    </a:lnTo>
                    <a:lnTo>
                      <a:pt x="214" y="408"/>
                    </a:lnTo>
                    <a:lnTo>
                      <a:pt x="204" y="410"/>
                    </a:lnTo>
                    <a:lnTo>
                      <a:pt x="194" y="412"/>
                    </a:lnTo>
                    <a:lnTo>
                      <a:pt x="0" y="488"/>
                    </a:lnTo>
                    <a:lnTo>
                      <a:pt x="4" y="490"/>
                    </a:lnTo>
                    <a:lnTo>
                      <a:pt x="14" y="486"/>
                    </a:lnTo>
                    <a:lnTo>
                      <a:pt x="24" y="484"/>
                    </a:lnTo>
                    <a:lnTo>
                      <a:pt x="42" y="484"/>
                    </a:lnTo>
                    <a:lnTo>
                      <a:pt x="54" y="486"/>
                    </a:lnTo>
                    <a:lnTo>
                      <a:pt x="60" y="486"/>
                    </a:lnTo>
                    <a:lnTo>
                      <a:pt x="384" y="604"/>
                    </a:lnTo>
                    <a:lnTo>
                      <a:pt x="418" y="618"/>
                    </a:lnTo>
                    <a:lnTo>
                      <a:pt x="448" y="634"/>
                    </a:lnTo>
                    <a:lnTo>
                      <a:pt x="474" y="654"/>
                    </a:lnTo>
                    <a:lnTo>
                      <a:pt x="494" y="674"/>
                    </a:lnTo>
                    <a:lnTo>
                      <a:pt x="512" y="696"/>
                    </a:lnTo>
                    <a:lnTo>
                      <a:pt x="526" y="718"/>
                    </a:lnTo>
                    <a:lnTo>
                      <a:pt x="536" y="742"/>
                    </a:lnTo>
                    <a:lnTo>
                      <a:pt x="544" y="764"/>
                    </a:lnTo>
                    <a:lnTo>
                      <a:pt x="552" y="784"/>
                    </a:lnTo>
                    <a:lnTo>
                      <a:pt x="556" y="806"/>
                    </a:lnTo>
                    <a:lnTo>
                      <a:pt x="560" y="840"/>
                    </a:lnTo>
                    <a:lnTo>
                      <a:pt x="560" y="864"/>
                    </a:lnTo>
                    <a:lnTo>
                      <a:pt x="560" y="872"/>
                    </a:lnTo>
                    <a:lnTo>
                      <a:pt x="542" y="1406"/>
                    </a:lnTo>
                    <a:lnTo>
                      <a:pt x="410" y="1358"/>
                    </a:lnTo>
                    <a:lnTo>
                      <a:pt x="410" y="2058"/>
                    </a:lnTo>
                    <a:lnTo>
                      <a:pt x="566" y="2004"/>
                    </a:lnTo>
                    <a:lnTo>
                      <a:pt x="576" y="1398"/>
                    </a:lnTo>
                    <a:lnTo>
                      <a:pt x="730" y="1330"/>
                    </a:lnTo>
                    <a:lnTo>
                      <a:pt x="746" y="796"/>
                    </a:lnTo>
                    <a:lnTo>
                      <a:pt x="748" y="788"/>
                    </a:lnTo>
                    <a:lnTo>
                      <a:pt x="748" y="764"/>
                    </a:lnTo>
                    <a:lnTo>
                      <a:pt x="744" y="730"/>
                    </a:lnTo>
                    <a:lnTo>
                      <a:pt x="738" y="710"/>
                    </a:lnTo>
                    <a:lnTo>
                      <a:pt x="732" y="688"/>
                    </a:lnTo>
                    <a:lnTo>
                      <a:pt x="724" y="666"/>
                    </a:lnTo>
                    <a:lnTo>
                      <a:pt x="714" y="644"/>
                    </a:lnTo>
                    <a:lnTo>
                      <a:pt x="700" y="620"/>
                    </a:lnTo>
                    <a:lnTo>
                      <a:pt x="682" y="600"/>
                    </a:lnTo>
                    <a:lnTo>
                      <a:pt x="660" y="578"/>
                    </a:lnTo>
                    <a:lnTo>
                      <a:pt x="636" y="560"/>
                    </a:lnTo>
                    <a:lnTo>
                      <a:pt x="606" y="542"/>
                    </a:lnTo>
                    <a:lnTo>
                      <a:pt x="572" y="528"/>
                    </a:lnTo>
                    <a:close/>
                  </a:path>
                </a:pathLst>
              </a:custGeom>
              <a:solidFill>
                <a:srgbClr val="9ABE9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31" name="Freeform 179"/>
              <p:cNvSpPr>
                <a:spLocks/>
              </p:cNvSpPr>
              <p:nvPr/>
            </p:nvSpPr>
            <p:spPr bwMode="auto">
              <a:xfrm>
                <a:off x="4949" y="1110"/>
                <a:ext cx="224" cy="580"/>
              </a:xfrm>
              <a:custGeom>
                <a:avLst/>
                <a:gdLst/>
                <a:ahLst/>
                <a:cxnLst>
                  <a:cxn ang="0">
                    <a:pos x="594" y="322"/>
                  </a:cxn>
                  <a:cxn ang="0">
                    <a:pos x="590" y="300"/>
                  </a:cxn>
                  <a:cxn ang="0">
                    <a:pos x="582" y="280"/>
                  </a:cxn>
                  <a:cxn ang="0">
                    <a:pos x="574" y="258"/>
                  </a:cxn>
                  <a:cxn ang="0">
                    <a:pos x="564" y="234"/>
                  </a:cxn>
                  <a:cxn ang="0">
                    <a:pos x="550" y="212"/>
                  </a:cxn>
                  <a:cxn ang="0">
                    <a:pos x="532" y="190"/>
                  </a:cxn>
                  <a:cxn ang="0">
                    <a:pos x="512" y="170"/>
                  </a:cxn>
                  <a:cxn ang="0">
                    <a:pos x="486" y="150"/>
                  </a:cxn>
                  <a:cxn ang="0">
                    <a:pos x="456" y="134"/>
                  </a:cxn>
                  <a:cxn ang="0">
                    <a:pos x="422" y="120"/>
                  </a:cxn>
                  <a:cxn ang="0">
                    <a:pos x="98" y="2"/>
                  </a:cxn>
                  <a:cxn ang="0">
                    <a:pos x="92" y="2"/>
                  </a:cxn>
                  <a:cxn ang="0">
                    <a:pos x="80" y="0"/>
                  </a:cxn>
                  <a:cxn ang="0">
                    <a:pos x="62" y="0"/>
                  </a:cxn>
                  <a:cxn ang="0">
                    <a:pos x="52" y="2"/>
                  </a:cxn>
                  <a:cxn ang="0">
                    <a:pos x="42" y="6"/>
                  </a:cxn>
                  <a:cxn ang="0">
                    <a:pos x="34" y="10"/>
                  </a:cxn>
                  <a:cxn ang="0">
                    <a:pos x="26" y="14"/>
                  </a:cxn>
                  <a:cxn ang="0">
                    <a:pos x="20" y="22"/>
                  </a:cxn>
                  <a:cxn ang="0">
                    <a:pos x="14" y="32"/>
                  </a:cxn>
                  <a:cxn ang="0">
                    <a:pos x="8" y="42"/>
                  </a:cxn>
                  <a:cxn ang="0">
                    <a:pos x="4" y="56"/>
                  </a:cxn>
                  <a:cxn ang="0">
                    <a:pos x="2" y="72"/>
                  </a:cxn>
                  <a:cxn ang="0">
                    <a:pos x="0" y="90"/>
                  </a:cxn>
                  <a:cxn ang="0">
                    <a:pos x="2" y="150"/>
                  </a:cxn>
                  <a:cxn ang="0">
                    <a:pos x="8" y="236"/>
                  </a:cxn>
                  <a:cxn ang="0">
                    <a:pos x="26" y="444"/>
                  </a:cxn>
                  <a:cxn ang="0">
                    <a:pos x="50" y="710"/>
                  </a:cxn>
                  <a:cxn ang="0">
                    <a:pos x="160" y="758"/>
                  </a:cxn>
                  <a:cxn ang="0">
                    <a:pos x="162" y="258"/>
                  </a:cxn>
                  <a:cxn ang="0">
                    <a:pos x="162" y="252"/>
                  </a:cxn>
                  <a:cxn ang="0">
                    <a:pos x="164" y="248"/>
                  </a:cxn>
                  <a:cxn ang="0">
                    <a:pos x="168" y="246"/>
                  </a:cxn>
                  <a:cxn ang="0">
                    <a:pos x="174" y="246"/>
                  </a:cxn>
                  <a:cxn ang="0">
                    <a:pos x="178" y="246"/>
                  </a:cxn>
                  <a:cxn ang="0">
                    <a:pos x="182" y="248"/>
                  </a:cxn>
                  <a:cxn ang="0">
                    <a:pos x="184" y="252"/>
                  </a:cxn>
                  <a:cxn ang="0">
                    <a:pos x="186" y="258"/>
                  </a:cxn>
                  <a:cxn ang="0">
                    <a:pos x="184" y="1184"/>
                  </a:cxn>
                  <a:cxn ang="0">
                    <a:pos x="186" y="1486"/>
                  </a:cxn>
                  <a:cxn ang="0">
                    <a:pos x="424" y="1574"/>
                  </a:cxn>
                  <a:cxn ang="0">
                    <a:pos x="424" y="356"/>
                  </a:cxn>
                  <a:cxn ang="0">
                    <a:pos x="426" y="350"/>
                  </a:cxn>
                  <a:cxn ang="0">
                    <a:pos x="428" y="346"/>
                  </a:cxn>
                  <a:cxn ang="0">
                    <a:pos x="432" y="344"/>
                  </a:cxn>
                  <a:cxn ang="0">
                    <a:pos x="436" y="344"/>
                  </a:cxn>
                  <a:cxn ang="0">
                    <a:pos x="442" y="344"/>
                  </a:cxn>
                  <a:cxn ang="0">
                    <a:pos x="446" y="346"/>
                  </a:cxn>
                  <a:cxn ang="0">
                    <a:pos x="448" y="350"/>
                  </a:cxn>
                  <a:cxn ang="0">
                    <a:pos x="448" y="356"/>
                  </a:cxn>
                  <a:cxn ang="0">
                    <a:pos x="448" y="736"/>
                  </a:cxn>
                  <a:cxn ang="0">
                    <a:pos x="448" y="874"/>
                  </a:cxn>
                  <a:cxn ang="0">
                    <a:pos x="580" y="922"/>
                  </a:cxn>
                  <a:cxn ang="0">
                    <a:pos x="598" y="388"/>
                  </a:cxn>
                  <a:cxn ang="0">
                    <a:pos x="598" y="380"/>
                  </a:cxn>
                  <a:cxn ang="0">
                    <a:pos x="598" y="356"/>
                  </a:cxn>
                  <a:cxn ang="0">
                    <a:pos x="594" y="322"/>
                  </a:cxn>
                </a:cxnLst>
                <a:rect l="0" t="0" r="r" b="b"/>
                <a:pathLst>
                  <a:path w="598" h="1574">
                    <a:moveTo>
                      <a:pt x="594" y="322"/>
                    </a:moveTo>
                    <a:lnTo>
                      <a:pt x="590" y="300"/>
                    </a:lnTo>
                    <a:lnTo>
                      <a:pt x="582" y="280"/>
                    </a:lnTo>
                    <a:lnTo>
                      <a:pt x="574" y="258"/>
                    </a:lnTo>
                    <a:lnTo>
                      <a:pt x="564" y="234"/>
                    </a:lnTo>
                    <a:lnTo>
                      <a:pt x="550" y="212"/>
                    </a:lnTo>
                    <a:lnTo>
                      <a:pt x="532" y="190"/>
                    </a:lnTo>
                    <a:lnTo>
                      <a:pt x="512" y="170"/>
                    </a:lnTo>
                    <a:lnTo>
                      <a:pt x="486" y="150"/>
                    </a:lnTo>
                    <a:lnTo>
                      <a:pt x="456" y="134"/>
                    </a:lnTo>
                    <a:lnTo>
                      <a:pt x="422" y="120"/>
                    </a:lnTo>
                    <a:lnTo>
                      <a:pt x="98" y="2"/>
                    </a:lnTo>
                    <a:lnTo>
                      <a:pt x="92" y="2"/>
                    </a:lnTo>
                    <a:lnTo>
                      <a:pt x="80" y="0"/>
                    </a:lnTo>
                    <a:lnTo>
                      <a:pt x="62" y="0"/>
                    </a:lnTo>
                    <a:lnTo>
                      <a:pt x="52" y="2"/>
                    </a:lnTo>
                    <a:lnTo>
                      <a:pt x="42" y="6"/>
                    </a:lnTo>
                    <a:lnTo>
                      <a:pt x="34" y="10"/>
                    </a:lnTo>
                    <a:lnTo>
                      <a:pt x="26" y="14"/>
                    </a:lnTo>
                    <a:lnTo>
                      <a:pt x="20" y="22"/>
                    </a:lnTo>
                    <a:lnTo>
                      <a:pt x="14" y="32"/>
                    </a:lnTo>
                    <a:lnTo>
                      <a:pt x="8" y="42"/>
                    </a:lnTo>
                    <a:lnTo>
                      <a:pt x="4" y="56"/>
                    </a:lnTo>
                    <a:lnTo>
                      <a:pt x="2" y="72"/>
                    </a:lnTo>
                    <a:lnTo>
                      <a:pt x="0" y="90"/>
                    </a:lnTo>
                    <a:lnTo>
                      <a:pt x="2" y="150"/>
                    </a:lnTo>
                    <a:lnTo>
                      <a:pt x="8" y="236"/>
                    </a:lnTo>
                    <a:lnTo>
                      <a:pt x="26" y="444"/>
                    </a:lnTo>
                    <a:lnTo>
                      <a:pt x="50" y="710"/>
                    </a:lnTo>
                    <a:lnTo>
                      <a:pt x="160" y="758"/>
                    </a:lnTo>
                    <a:lnTo>
                      <a:pt x="162" y="258"/>
                    </a:lnTo>
                    <a:lnTo>
                      <a:pt x="162" y="252"/>
                    </a:lnTo>
                    <a:lnTo>
                      <a:pt x="164" y="248"/>
                    </a:lnTo>
                    <a:lnTo>
                      <a:pt x="168" y="246"/>
                    </a:lnTo>
                    <a:lnTo>
                      <a:pt x="174" y="246"/>
                    </a:lnTo>
                    <a:lnTo>
                      <a:pt x="178" y="246"/>
                    </a:lnTo>
                    <a:lnTo>
                      <a:pt x="182" y="248"/>
                    </a:lnTo>
                    <a:lnTo>
                      <a:pt x="184" y="252"/>
                    </a:lnTo>
                    <a:lnTo>
                      <a:pt x="186" y="258"/>
                    </a:lnTo>
                    <a:lnTo>
                      <a:pt x="184" y="1184"/>
                    </a:lnTo>
                    <a:lnTo>
                      <a:pt x="186" y="1486"/>
                    </a:lnTo>
                    <a:lnTo>
                      <a:pt x="424" y="1574"/>
                    </a:lnTo>
                    <a:lnTo>
                      <a:pt x="424" y="356"/>
                    </a:lnTo>
                    <a:lnTo>
                      <a:pt x="426" y="350"/>
                    </a:lnTo>
                    <a:lnTo>
                      <a:pt x="428" y="346"/>
                    </a:lnTo>
                    <a:lnTo>
                      <a:pt x="432" y="344"/>
                    </a:lnTo>
                    <a:lnTo>
                      <a:pt x="436" y="344"/>
                    </a:lnTo>
                    <a:lnTo>
                      <a:pt x="442" y="344"/>
                    </a:lnTo>
                    <a:lnTo>
                      <a:pt x="446" y="346"/>
                    </a:lnTo>
                    <a:lnTo>
                      <a:pt x="448" y="350"/>
                    </a:lnTo>
                    <a:lnTo>
                      <a:pt x="448" y="356"/>
                    </a:lnTo>
                    <a:lnTo>
                      <a:pt x="448" y="736"/>
                    </a:lnTo>
                    <a:lnTo>
                      <a:pt x="448" y="874"/>
                    </a:lnTo>
                    <a:lnTo>
                      <a:pt x="580" y="922"/>
                    </a:lnTo>
                    <a:lnTo>
                      <a:pt x="598" y="388"/>
                    </a:lnTo>
                    <a:lnTo>
                      <a:pt x="598" y="380"/>
                    </a:lnTo>
                    <a:lnTo>
                      <a:pt x="598" y="356"/>
                    </a:lnTo>
                    <a:lnTo>
                      <a:pt x="594" y="322"/>
                    </a:lnTo>
                    <a:close/>
                  </a:path>
                </a:pathLst>
              </a:custGeom>
              <a:solidFill>
                <a:srgbClr val="37796C"/>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32" name="Freeform 180"/>
              <p:cNvSpPr>
                <a:spLocks/>
              </p:cNvSpPr>
              <p:nvPr/>
            </p:nvSpPr>
            <p:spPr bwMode="white">
              <a:xfrm>
                <a:off x="5106" y="1237"/>
                <a:ext cx="8" cy="450"/>
              </a:xfrm>
              <a:custGeom>
                <a:avLst/>
                <a:gdLst/>
                <a:ahLst/>
                <a:cxnLst>
                  <a:cxn ang="0">
                    <a:pos x="12" y="0"/>
                  </a:cxn>
                  <a:cxn ang="0">
                    <a:pos x="8" y="0"/>
                  </a:cxn>
                  <a:cxn ang="0">
                    <a:pos x="4" y="2"/>
                  </a:cxn>
                  <a:cxn ang="0">
                    <a:pos x="2" y="6"/>
                  </a:cxn>
                  <a:cxn ang="0">
                    <a:pos x="0" y="12"/>
                  </a:cxn>
                  <a:cxn ang="0">
                    <a:pos x="0" y="1230"/>
                  </a:cxn>
                  <a:cxn ang="0">
                    <a:pos x="14" y="1234"/>
                  </a:cxn>
                  <a:cxn ang="0">
                    <a:pos x="24" y="1230"/>
                  </a:cxn>
                  <a:cxn ang="0">
                    <a:pos x="24" y="530"/>
                  </a:cxn>
                  <a:cxn ang="0">
                    <a:pos x="24" y="392"/>
                  </a:cxn>
                  <a:cxn ang="0">
                    <a:pos x="24" y="12"/>
                  </a:cxn>
                  <a:cxn ang="0">
                    <a:pos x="24" y="6"/>
                  </a:cxn>
                  <a:cxn ang="0">
                    <a:pos x="22" y="2"/>
                  </a:cxn>
                  <a:cxn ang="0">
                    <a:pos x="18" y="0"/>
                  </a:cxn>
                  <a:cxn ang="0">
                    <a:pos x="12" y="0"/>
                  </a:cxn>
                </a:cxnLst>
                <a:rect l="0" t="0" r="r" b="b"/>
                <a:pathLst>
                  <a:path w="24" h="1234">
                    <a:moveTo>
                      <a:pt x="12" y="0"/>
                    </a:moveTo>
                    <a:lnTo>
                      <a:pt x="8" y="0"/>
                    </a:lnTo>
                    <a:lnTo>
                      <a:pt x="4" y="2"/>
                    </a:lnTo>
                    <a:lnTo>
                      <a:pt x="2" y="6"/>
                    </a:lnTo>
                    <a:lnTo>
                      <a:pt x="0" y="12"/>
                    </a:lnTo>
                    <a:lnTo>
                      <a:pt x="0" y="1230"/>
                    </a:lnTo>
                    <a:lnTo>
                      <a:pt x="14" y="1234"/>
                    </a:lnTo>
                    <a:lnTo>
                      <a:pt x="24" y="1230"/>
                    </a:lnTo>
                    <a:lnTo>
                      <a:pt x="24" y="530"/>
                    </a:lnTo>
                    <a:lnTo>
                      <a:pt x="24" y="392"/>
                    </a:lnTo>
                    <a:lnTo>
                      <a:pt x="24" y="12"/>
                    </a:lnTo>
                    <a:lnTo>
                      <a:pt x="24" y="6"/>
                    </a:lnTo>
                    <a:lnTo>
                      <a:pt x="22" y="2"/>
                    </a:lnTo>
                    <a:lnTo>
                      <a:pt x="18" y="0"/>
                    </a:lnTo>
                    <a:lnTo>
                      <a:pt x="12"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33" name="Freeform 181"/>
              <p:cNvSpPr>
                <a:spLocks/>
              </p:cNvSpPr>
              <p:nvPr/>
            </p:nvSpPr>
            <p:spPr bwMode="white">
              <a:xfrm>
                <a:off x="5010" y="1202"/>
                <a:ext cx="11" cy="342"/>
              </a:xfrm>
              <a:custGeom>
                <a:avLst/>
                <a:gdLst/>
                <a:ahLst/>
                <a:cxnLst>
                  <a:cxn ang="0">
                    <a:pos x="14" y="0"/>
                  </a:cxn>
                  <a:cxn ang="0">
                    <a:pos x="8" y="0"/>
                  </a:cxn>
                  <a:cxn ang="0">
                    <a:pos x="4" y="2"/>
                  </a:cxn>
                  <a:cxn ang="0">
                    <a:pos x="2" y="6"/>
                  </a:cxn>
                  <a:cxn ang="0">
                    <a:pos x="2" y="12"/>
                  </a:cxn>
                  <a:cxn ang="0">
                    <a:pos x="0" y="512"/>
                  </a:cxn>
                  <a:cxn ang="0">
                    <a:pos x="22" y="520"/>
                  </a:cxn>
                  <a:cxn ang="0">
                    <a:pos x="24" y="938"/>
                  </a:cxn>
                  <a:cxn ang="0">
                    <a:pos x="26" y="12"/>
                  </a:cxn>
                  <a:cxn ang="0">
                    <a:pos x="24" y="6"/>
                  </a:cxn>
                  <a:cxn ang="0">
                    <a:pos x="22" y="2"/>
                  </a:cxn>
                  <a:cxn ang="0">
                    <a:pos x="18" y="0"/>
                  </a:cxn>
                  <a:cxn ang="0">
                    <a:pos x="14" y="0"/>
                  </a:cxn>
                </a:cxnLst>
                <a:rect l="0" t="0" r="r" b="b"/>
                <a:pathLst>
                  <a:path w="26" h="938">
                    <a:moveTo>
                      <a:pt x="14" y="0"/>
                    </a:moveTo>
                    <a:lnTo>
                      <a:pt x="8" y="0"/>
                    </a:lnTo>
                    <a:lnTo>
                      <a:pt x="4" y="2"/>
                    </a:lnTo>
                    <a:lnTo>
                      <a:pt x="2" y="6"/>
                    </a:lnTo>
                    <a:lnTo>
                      <a:pt x="2" y="12"/>
                    </a:lnTo>
                    <a:lnTo>
                      <a:pt x="0" y="512"/>
                    </a:lnTo>
                    <a:lnTo>
                      <a:pt x="22" y="520"/>
                    </a:lnTo>
                    <a:lnTo>
                      <a:pt x="24" y="938"/>
                    </a:lnTo>
                    <a:lnTo>
                      <a:pt x="26" y="12"/>
                    </a:lnTo>
                    <a:lnTo>
                      <a:pt x="24" y="6"/>
                    </a:lnTo>
                    <a:lnTo>
                      <a:pt x="22" y="2"/>
                    </a:lnTo>
                    <a:lnTo>
                      <a:pt x="18" y="0"/>
                    </a:lnTo>
                    <a:lnTo>
                      <a:pt x="14"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34" name="Freeform 182"/>
              <p:cNvSpPr>
                <a:spLocks/>
              </p:cNvSpPr>
              <p:nvPr/>
            </p:nvSpPr>
            <p:spPr bwMode="auto">
              <a:xfrm>
                <a:off x="5004" y="952"/>
                <a:ext cx="122" cy="177"/>
              </a:xfrm>
              <a:custGeom>
                <a:avLst/>
                <a:gdLst/>
                <a:ahLst/>
                <a:cxnLst>
                  <a:cxn ang="0">
                    <a:pos x="308" y="188"/>
                  </a:cxn>
                  <a:cxn ang="0">
                    <a:pos x="324" y="236"/>
                  </a:cxn>
                  <a:cxn ang="0">
                    <a:pos x="332" y="284"/>
                  </a:cxn>
                  <a:cxn ang="0">
                    <a:pos x="334" y="328"/>
                  </a:cxn>
                  <a:cxn ang="0">
                    <a:pos x="330" y="370"/>
                  </a:cxn>
                  <a:cxn ang="0">
                    <a:pos x="320" y="408"/>
                  </a:cxn>
                  <a:cxn ang="0">
                    <a:pos x="306" y="440"/>
                  </a:cxn>
                  <a:cxn ang="0">
                    <a:pos x="284" y="464"/>
                  </a:cxn>
                  <a:cxn ang="0">
                    <a:pos x="256" y="480"/>
                  </a:cxn>
                  <a:cxn ang="0">
                    <a:pos x="228" y="486"/>
                  </a:cxn>
                  <a:cxn ang="0">
                    <a:pos x="196" y="484"/>
                  </a:cxn>
                  <a:cxn ang="0">
                    <a:pos x="164" y="472"/>
                  </a:cxn>
                  <a:cxn ang="0">
                    <a:pos x="132" y="450"/>
                  </a:cxn>
                  <a:cxn ang="0">
                    <a:pos x="102" y="422"/>
                  </a:cxn>
                  <a:cxn ang="0">
                    <a:pos x="74" y="388"/>
                  </a:cxn>
                  <a:cxn ang="0">
                    <a:pos x="48" y="346"/>
                  </a:cxn>
                  <a:cxn ang="0">
                    <a:pos x="26" y="298"/>
                  </a:cxn>
                  <a:cxn ang="0">
                    <a:pos x="12" y="250"/>
                  </a:cxn>
                  <a:cxn ang="0">
                    <a:pos x="4" y="202"/>
                  </a:cxn>
                  <a:cxn ang="0">
                    <a:pos x="0" y="158"/>
                  </a:cxn>
                  <a:cxn ang="0">
                    <a:pos x="4" y="116"/>
                  </a:cxn>
                  <a:cxn ang="0">
                    <a:pos x="14" y="78"/>
                  </a:cxn>
                  <a:cxn ang="0">
                    <a:pos x="30" y="46"/>
                  </a:cxn>
                  <a:cxn ang="0">
                    <a:pos x="52" y="22"/>
                  </a:cxn>
                  <a:cxn ang="0">
                    <a:pos x="78" y="6"/>
                  </a:cxn>
                  <a:cxn ang="0">
                    <a:pos x="108" y="0"/>
                  </a:cxn>
                  <a:cxn ang="0">
                    <a:pos x="140" y="2"/>
                  </a:cxn>
                  <a:cxn ang="0">
                    <a:pos x="172" y="14"/>
                  </a:cxn>
                  <a:cxn ang="0">
                    <a:pos x="204" y="36"/>
                  </a:cxn>
                  <a:cxn ang="0">
                    <a:pos x="234" y="64"/>
                  </a:cxn>
                  <a:cxn ang="0">
                    <a:pos x="262" y="100"/>
                  </a:cxn>
                  <a:cxn ang="0">
                    <a:pos x="288" y="142"/>
                  </a:cxn>
                </a:cxnLst>
                <a:rect l="0" t="0" r="r" b="b"/>
                <a:pathLst>
                  <a:path w="334" h="486">
                    <a:moveTo>
                      <a:pt x="298" y="164"/>
                    </a:moveTo>
                    <a:lnTo>
                      <a:pt x="308" y="188"/>
                    </a:lnTo>
                    <a:lnTo>
                      <a:pt x="316" y="212"/>
                    </a:lnTo>
                    <a:lnTo>
                      <a:pt x="324" y="236"/>
                    </a:lnTo>
                    <a:lnTo>
                      <a:pt x="328" y="260"/>
                    </a:lnTo>
                    <a:lnTo>
                      <a:pt x="332" y="284"/>
                    </a:lnTo>
                    <a:lnTo>
                      <a:pt x="334" y="306"/>
                    </a:lnTo>
                    <a:lnTo>
                      <a:pt x="334" y="328"/>
                    </a:lnTo>
                    <a:lnTo>
                      <a:pt x="334" y="350"/>
                    </a:lnTo>
                    <a:lnTo>
                      <a:pt x="330" y="370"/>
                    </a:lnTo>
                    <a:lnTo>
                      <a:pt x="326" y="390"/>
                    </a:lnTo>
                    <a:lnTo>
                      <a:pt x="320" y="408"/>
                    </a:lnTo>
                    <a:lnTo>
                      <a:pt x="314" y="424"/>
                    </a:lnTo>
                    <a:lnTo>
                      <a:pt x="306" y="440"/>
                    </a:lnTo>
                    <a:lnTo>
                      <a:pt x="296" y="454"/>
                    </a:lnTo>
                    <a:lnTo>
                      <a:pt x="284" y="464"/>
                    </a:lnTo>
                    <a:lnTo>
                      <a:pt x="270" y="474"/>
                    </a:lnTo>
                    <a:lnTo>
                      <a:pt x="256" y="480"/>
                    </a:lnTo>
                    <a:lnTo>
                      <a:pt x="242" y="486"/>
                    </a:lnTo>
                    <a:lnTo>
                      <a:pt x="228" y="486"/>
                    </a:lnTo>
                    <a:lnTo>
                      <a:pt x="212" y="486"/>
                    </a:lnTo>
                    <a:lnTo>
                      <a:pt x="196" y="484"/>
                    </a:lnTo>
                    <a:lnTo>
                      <a:pt x="180" y="478"/>
                    </a:lnTo>
                    <a:lnTo>
                      <a:pt x="164" y="472"/>
                    </a:lnTo>
                    <a:lnTo>
                      <a:pt x="148" y="462"/>
                    </a:lnTo>
                    <a:lnTo>
                      <a:pt x="132" y="450"/>
                    </a:lnTo>
                    <a:lnTo>
                      <a:pt x="116" y="438"/>
                    </a:lnTo>
                    <a:lnTo>
                      <a:pt x="102" y="422"/>
                    </a:lnTo>
                    <a:lnTo>
                      <a:pt x="88" y="406"/>
                    </a:lnTo>
                    <a:lnTo>
                      <a:pt x="74" y="388"/>
                    </a:lnTo>
                    <a:lnTo>
                      <a:pt x="60" y="366"/>
                    </a:lnTo>
                    <a:lnTo>
                      <a:pt x="48" y="346"/>
                    </a:lnTo>
                    <a:lnTo>
                      <a:pt x="36" y="322"/>
                    </a:lnTo>
                    <a:lnTo>
                      <a:pt x="26" y="298"/>
                    </a:lnTo>
                    <a:lnTo>
                      <a:pt x="18" y="274"/>
                    </a:lnTo>
                    <a:lnTo>
                      <a:pt x="12" y="250"/>
                    </a:lnTo>
                    <a:lnTo>
                      <a:pt x="6" y="226"/>
                    </a:lnTo>
                    <a:lnTo>
                      <a:pt x="4" y="202"/>
                    </a:lnTo>
                    <a:lnTo>
                      <a:pt x="2" y="180"/>
                    </a:lnTo>
                    <a:lnTo>
                      <a:pt x="0" y="158"/>
                    </a:lnTo>
                    <a:lnTo>
                      <a:pt x="2" y="136"/>
                    </a:lnTo>
                    <a:lnTo>
                      <a:pt x="4" y="116"/>
                    </a:lnTo>
                    <a:lnTo>
                      <a:pt x="8" y="96"/>
                    </a:lnTo>
                    <a:lnTo>
                      <a:pt x="14" y="78"/>
                    </a:lnTo>
                    <a:lnTo>
                      <a:pt x="22" y="62"/>
                    </a:lnTo>
                    <a:lnTo>
                      <a:pt x="30" y="46"/>
                    </a:lnTo>
                    <a:lnTo>
                      <a:pt x="40" y="34"/>
                    </a:lnTo>
                    <a:lnTo>
                      <a:pt x="52" y="22"/>
                    </a:lnTo>
                    <a:lnTo>
                      <a:pt x="64" y="12"/>
                    </a:lnTo>
                    <a:lnTo>
                      <a:pt x="78" y="6"/>
                    </a:lnTo>
                    <a:lnTo>
                      <a:pt x="94" y="2"/>
                    </a:lnTo>
                    <a:lnTo>
                      <a:pt x="108" y="0"/>
                    </a:lnTo>
                    <a:lnTo>
                      <a:pt x="124" y="0"/>
                    </a:lnTo>
                    <a:lnTo>
                      <a:pt x="140" y="2"/>
                    </a:lnTo>
                    <a:lnTo>
                      <a:pt x="156" y="8"/>
                    </a:lnTo>
                    <a:lnTo>
                      <a:pt x="172" y="14"/>
                    </a:lnTo>
                    <a:lnTo>
                      <a:pt x="188" y="24"/>
                    </a:lnTo>
                    <a:lnTo>
                      <a:pt x="204" y="36"/>
                    </a:lnTo>
                    <a:lnTo>
                      <a:pt x="218" y="48"/>
                    </a:lnTo>
                    <a:lnTo>
                      <a:pt x="234" y="64"/>
                    </a:lnTo>
                    <a:lnTo>
                      <a:pt x="248" y="80"/>
                    </a:lnTo>
                    <a:lnTo>
                      <a:pt x="262" y="100"/>
                    </a:lnTo>
                    <a:lnTo>
                      <a:pt x="276" y="120"/>
                    </a:lnTo>
                    <a:lnTo>
                      <a:pt x="288" y="142"/>
                    </a:lnTo>
                    <a:lnTo>
                      <a:pt x="298" y="164"/>
                    </a:lnTo>
                    <a:close/>
                  </a:path>
                </a:pathLst>
              </a:custGeom>
              <a:solidFill>
                <a:srgbClr val="37796C"/>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grpSp>
        <p:grpSp>
          <p:nvGrpSpPr>
            <p:cNvPr id="227" name="Group 177"/>
            <p:cNvGrpSpPr>
              <a:grpSpLocks noChangeAspect="1"/>
            </p:cNvGrpSpPr>
            <p:nvPr/>
          </p:nvGrpSpPr>
          <p:grpSpPr bwMode="auto">
            <a:xfrm>
              <a:off x="793750" y="5575300"/>
              <a:ext cx="166688" cy="377825"/>
              <a:chOff x="4949" y="936"/>
              <a:chExt cx="290" cy="754"/>
            </a:xfrm>
          </p:grpSpPr>
          <p:sp>
            <p:nvSpPr>
              <p:cNvPr id="325" name="Freeform 178"/>
              <p:cNvSpPr>
                <a:spLocks/>
              </p:cNvSpPr>
              <p:nvPr/>
            </p:nvSpPr>
            <p:spPr bwMode="auto">
              <a:xfrm>
                <a:off x="4966" y="936"/>
                <a:ext cx="273" cy="751"/>
              </a:xfrm>
              <a:custGeom>
                <a:avLst/>
                <a:gdLst/>
                <a:ahLst/>
                <a:cxnLst>
                  <a:cxn ang="0">
                    <a:pos x="452" y="486"/>
                  </a:cxn>
                  <a:cxn ang="0">
                    <a:pos x="538" y="450"/>
                  </a:cxn>
                  <a:cxn ang="0">
                    <a:pos x="556" y="430"/>
                  </a:cxn>
                  <a:cxn ang="0">
                    <a:pos x="570" y="402"/>
                  </a:cxn>
                  <a:cxn ang="0">
                    <a:pos x="582" y="366"/>
                  </a:cxn>
                  <a:cxn ang="0">
                    <a:pos x="586" y="324"/>
                  </a:cxn>
                  <a:cxn ang="0">
                    <a:pos x="586" y="278"/>
                  </a:cxn>
                  <a:cxn ang="0">
                    <a:pos x="578" y="230"/>
                  </a:cxn>
                  <a:cxn ang="0">
                    <a:pos x="564" y="182"/>
                  </a:cxn>
                  <a:cxn ang="0">
                    <a:pos x="544" y="134"/>
                  </a:cxn>
                  <a:cxn ang="0">
                    <a:pos x="520" y="94"/>
                  </a:cxn>
                  <a:cxn ang="0">
                    <a:pos x="492" y="60"/>
                  </a:cxn>
                  <a:cxn ang="0">
                    <a:pos x="464" y="34"/>
                  </a:cxn>
                  <a:cxn ang="0">
                    <a:pos x="434" y="16"/>
                  </a:cxn>
                  <a:cxn ang="0">
                    <a:pos x="402" y="4"/>
                  </a:cxn>
                  <a:cxn ang="0">
                    <a:pos x="370" y="0"/>
                  </a:cxn>
                  <a:cxn ang="0">
                    <a:pos x="336" y="2"/>
                  </a:cxn>
                  <a:cxn ang="0">
                    <a:pos x="182" y="48"/>
                  </a:cxn>
                  <a:cxn ang="0">
                    <a:pos x="248" y="412"/>
                  </a:cxn>
                  <a:cxn ang="0">
                    <a:pos x="230" y="408"/>
                  </a:cxn>
                  <a:cxn ang="0">
                    <a:pos x="204" y="410"/>
                  </a:cxn>
                  <a:cxn ang="0">
                    <a:pos x="0" y="488"/>
                  </a:cxn>
                  <a:cxn ang="0">
                    <a:pos x="14" y="486"/>
                  </a:cxn>
                  <a:cxn ang="0">
                    <a:pos x="42" y="484"/>
                  </a:cxn>
                  <a:cxn ang="0">
                    <a:pos x="60" y="486"/>
                  </a:cxn>
                  <a:cxn ang="0">
                    <a:pos x="418" y="618"/>
                  </a:cxn>
                  <a:cxn ang="0">
                    <a:pos x="474" y="654"/>
                  </a:cxn>
                  <a:cxn ang="0">
                    <a:pos x="512" y="696"/>
                  </a:cxn>
                  <a:cxn ang="0">
                    <a:pos x="536" y="742"/>
                  </a:cxn>
                  <a:cxn ang="0">
                    <a:pos x="552" y="784"/>
                  </a:cxn>
                  <a:cxn ang="0">
                    <a:pos x="560" y="840"/>
                  </a:cxn>
                  <a:cxn ang="0">
                    <a:pos x="560" y="872"/>
                  </a:cxn>
                  <a:cxn ang="0">
                    <a:pos x="410" y="1358"/>
                  </a:cxn>
                  <a:cxn ang="0">
                    <a:pos x="566" y="2004"/>
                  </a:cxn>
                  <a:cxn ang="0">
                    <a:pos x="730" y="1330"/>
                  </a:cxn>
                  <a:cxn ang="0">
                    <a:pos x="748" y="788"/>
                  </a:cxn>
                  <a:cxn ang="0">
                    <a:pos x="744" y="730"/>
                  </a:cxn>
                  <a:cxn ang="0">
                    <a:pos x="732" y="688"/>
                  </a:cxn>
                  <a:cxn ang="0">
                    <a:pos x="714" y="644"/>
                  </a:cxn>
                  <a:cxn ang="0">
                    <a:pos x="682" y="600"/>
                  </a:cxn>
                  <a:cxn ang="0">
                    <a:pos x="636" y="560"/>
                  </a:cxn>
                  <a:cxn ang="0">
                    <a:pos x="572" y="528"/>
                  </a:cxn>
                </a:cxnLst>
                <a:rect l="0" t="0" r="r" b="b"/>
                <a:pathLst>
                  <a:path w="748" h="2058">
                    <a:moveTo>
                      <a:pt x="572" y="528"/>
                    </a:moveTo>
                    <a:lnTo>
                      <a:pt x="452" y="486"/>
                    </a:lnTo>
                    <a:lnTo>
                      <a:pt x="526" y="456"/>
                    </a:lnTo>
                    <a:lnTo>
                      <a:pt x="538" y="450"/>
                    </a:lnTo>
                    <a:lnTo>
                      <a:pt x="546" y="442"/>
                    </a:lnTo>
                    <a:lnTo>
                      <a:pt x="556" y="430"/>
                    </a:lnTo>
                    <a:lnTo>
                      <a:pt x="564" y="416"/>
                    </a:lnTo>
                    <a:lnTo>
                      <a:pt x="570" y="402"/>
                    </a:lnTo>
                    <a:lnTo>
                      <a:pt x="576" y="384"/>
                    </a:lnTo>
                    <a:lnTo>
                      <a:pt x="582" y="366"/>
                    </a:lnTo>
                    <a:lnTo>
                      <a:pt x="584" y="346"/>
                    </a:lnTo>
                    <a:lnTo>
                      <a:pt x="586" y="324"/>
                    </a:lnTo>
                    <a:lnTo>
                      <a:pt x="586" y="302"/>
                    </a:lnTo>
                    <a:lnTo>
                      <a:pt x="586" y="278"/>
                    </a:lnTo>
                    <a:lnTo>
                      <a:pt x="582" y="254"/>
                    </a:lnTo>
                    <a:lnTo>
                      <a:pt x="578" y="230"/>
                    </a:lnTo>
                    <a:lnTo>
                      <a:pt x="572" y="206"/>
                    </a:lnTo>
                    <a:lnTo>
                      <a:pt x="564" y="182"/>
                    </a:lnTo>
                    <a:lnTo>
                      <a:pt x="554" y="158"/>
                    </a:lnTo>
                    <a:lnTo>
                      <a:pt x="544" y="134"/>
                    </a:lnTo>
                    <a:lnTo>
                      <a:pt x="532" y="114"/>
                    </a:lnTo>
                    <a:lnTo>
                      <a:pt x="520" y="94"/>
                    </a:lnTo>
                    <a:lnTo>
                      <a:pt x="506" y="76"/>
                    </a:lnTo>
                    <a:lnTo>
                      <a:pt x="492" y="60"/>
                    </a:lnTo>
                    <a:lnTo>
                      <a:pt x="478" y="46"/>
                    </a:lnTo>
                    <a:lnTo>
                      <a:pt x="464" y="34"/>
                    </a:lnTo>
                    <a:lnTo>
                      <a:pt x="448" y="24"/>
                    </a:lnTo>
                    <a:lnTo>
                      <a:pt x="434" y="16"/>
                    </a:lnTo>
                    <a:lnTo>
                      <a:pt x="418" y="8"/>
                    </a:lnTo>
                    <a:lnTo>
                      <a:pt x="402" y="4"/>
                    </a:lnTo>
                    <a:lnTo>
                      <a:pt x="386" y="0"/>
                    </a:lnTo>
                    <a:lnTo>
                      <a:pt x="370" y="0"/>
                    </a:lnTo>
                    <a:lnTo>
                      <a:pt x="354" y="0"/>
                    </a:lnTo>
                    <a:lnTo>
                      <a:pt x="336" y="2"/>
                    </a:lnTo>
                    <a:lnTo>
                      <a:pt x="320" y="6"/>
                    </a:lnTo>
                    <a:lnTo>
                      <a:pt x="182" y="48"/>
                    </a:lnTo>
                    <a:lnTo>
                      <a:pt x="344" y="446"/>
                    </a:lnTo>
                    <a:lnTo>
                      <a:pt x="248" y="412"/>
                    </a:lnTo>
                    <a:lnTo>
                      <a:pt x="242" y="410"/>
                    </a:lnTo>
                    <a:lnTo>
                      <a:pt x="230" y="408"/>
                    </a:lnTo>
                    <a:lnTo>
                      <a:pt x="214" y="408"/>
                    </a:lnTo>
                    <a:lnTo>
                      <a:pt x="204" y="410"/>
                    </a:lnTo>
                    <a:lnTo>
                      <a:pt x="194" y="412"/>
                    </a:lnTo>
                    <a:lnTo>
                      <a:pt x="0" y="488"/>
                    </a:lnTo>
                    <a:lnTo>
                      <a:pt x="4" y="490"/>
                    </a:lnTo>
                    <a:lnTo>
                      <a:pt x="14" y="486"/>
                    </a:lnTo>
                    <a:lnTo>
                      <a:pt x="24" y="484"/>
                    </a:lnTo>
                    <a:lnTo>
                      <a:pt x="42" y="484"/>
                    </a:lnTo>
                    <a:lnTo>
                      <a:pt x="54" y="486"/>
                    </a:lnTo>
                    <a:lnTo>
                      <a:pt x="60" y="486"/>
                    </a:lnTo>
                    <a:lnTo>
                      <a:pt x="384" y="604"/>
                    </a:lnTo>
                    <a:lnTo>
                      <a:pt x="418" y="618"/>
                    </a:lnTo>
                    <a:lnTo>
                      <a:pt x="448" y="634"/>
                    </a:lnTo>
                    <a:lnTo>
                      <a:pt x="474" y="654"/>
                    </a:lnTo>
                    <a:lnTo>
                      <a:pt x="494" y="674"/>
                    </a:lnTo>
                    <a:lnTo>
                      <a:pt x="512" y="696"/>
                    </a:lnTo>
                    <a:lnTo>
                      <a:pt x="526" y="718"/>
                    </a:lnTo>
                    <a:lnTo>
                      <a:pt x="536" y="742"/>
                    </a:lnTo>
                    <a:lnTo>
                      <a:pt x="544" y="764"/>
                    </a:lnTo>
                    <a:lnTo>
                      <a:pt x="552" y="784"/>
                    </a:lnTo>
                    <a:lnTo>
                      <a:pt x="556" y="806"/>
                    </a:lnTo>
                    <a:lnTo>
                      <a:pt x="560" y="840"/>
                    </a:lnTo>
                    <a:lnTo>
                      <a:pt x="560" y="864"/>
                    </a:lnTo>
                    <a:lnTo>
                      <a:pt x="560" y="872"/>
                    </a:lnTo>
                    <a:lnTo>
                      <a:pt x="542" y="1406"/>
                    </a:lnTo>
                    <a:lnTo>
                      <a:pt x="410" y="1358"/>
                    </a:lnTo>
                    <a:lnTo>
                      <a:pt x="410" y="2058"/>
                    </a:lnTo>
                    <a:lnTo>
                      <a:pt x="566" y="2004"/>
                    </a:lnTo>
                    <a:lnTo>
                      <a:pt x="576" y="1398"/>
                    </a:lnTo>
                    <a:lnTo>
                      <a:pt x="730" y="1330"/>
                    </a:lnTo>
                    <a:lnTo>
                      <a:pt x="746" y="796"/>
                    </a:lnTo>
                    <a:lnTo>
                      <a:pt x="748" y="788"/>
                    </a:lnTo>
                    <a:lnTo>
                      <a:pt x="748" y="764"/>
                    </a:lnTo>
                    <a:lnTo>
                      <a:pt x="744" y="730"/>
                    </a:lnTo>
                    <a:lnTo>
                      <a:pt x="738" y="710"/>
                    </a:lnTo>
                    <a:lnTo>
                      <a:pt x="732" y="688"/>
                    </a:lnTo>
                    <a:lnTo>
                      <a:pt x="724" y="666"/>
                    </a:lnTo>
                    <a:lnTo>
                      <a:pt x="714" y="644"/>
                    </a:lnTo>
                    <a:lnTo>
                      <a:pt x="700" y="620"/>
                    </a:lnTo>
                    <a:lnTo>
                      <a:pt x="682" y="600"/>
                    </a:lnTo>
                    <a:lnTo>
                      <a:pt x="660" y="578"/>
                    </a:lnTo>
                    <a:lnTo>
                      <a:pt x="636" y="560"/>
                    </a:lnTo>
                    <a:lnTo>
                      <a:pt x="606" y="542"/>
                    </a:lnTo>
                    <a:lnTo>
                      <a:pt x="572" y="528"/>
                    </a:lnTo>
                    <a:close/>
                  </a:path>
                </a:pathLst>
              </a:custGeom>
              <a:solidFill>
                <a:srgbClr val="9ABE9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26" name="Freeform 179"/>
              <p:cNvSpPr>
                <a:spLocks/>
              </p:cNvSpPr>
              <p:nvPr/>
            </p:nvSpPr>
            <p:spPr bwMode="auto">
              <a:xfrm>
                <a:off x="4949" y="1110"/>
                <a:ext cx="224" cy="580"/>
              </a:xfrm>
              <a:custGeom>
                <a:avLst/>
                <a:gdLst/>
                <a:ahLst/>
                <a:cxnLst>
                  <a:cxn ang="0">
                    <a:pos x="594" y="322"/>
                  </a:cxn>
                  <a:cxn ang="0">
                    <a:pos x="590" y="300"/>
                  </a:cxn>
                  <a:cxn ang="0">
                    <a:pos x="582" y="280"/>
                  </a:cxn>
                  <a:cxn ang="0">
                    <a:pos x="574" y="258"/>
                  </a:cxn>
                  <a:cxn ang="0">
                    <a:pos x="564" y="234"/>
                  </a:cxn>
                  <a:cxn ang="0">
                    <a:pos x="550" y="212"/>
                  </a:cxn>
                  <a:cxn ang="0">
                    <a:pos x="532" y="190"/>
                  </a:cxn>
                  <a:cxn ang="0">
                    <a:pos x="512" y="170"/>
                  </a:cxn>
                  <a:cxn ang="0">
                    <a:pos x="486" y="150"/>
                  </a:cxn>
                  <a:cxn ang="0">
                    <a:pos x="456" y="134"/>
                  </a:cxn>
                  <a:cxn ang="0">
                    <a:pos x="422" y="120"/>
                  </a:cxn>
                  <a:cxn ang="0">
                    <a:pos x="98" y="2"/>
                  </a:cxn>
                  <a:cxn ang="0">
                    <a:pos x="92" y="2"/>
                  </a:cxn>
                  <a:cxn ang="0">
                    <a:pos x="80" y="0"/>
                  </a:cxn>
                  <a:cxn ang="0">
                    <a:pos x="62" y="0"/>
                  </a:cxn>
                  <a:cxn ang="0">
                    <a:pos x="52" y="2"/>
                  </a:cxn>
                  <a:cxn ang="0">
                    <a:pos x="42" y="6"/>
                  </a:cxn>
                  <a:cxn ang="0">
                    <a:pos x="34" y="10"/>
                  </a:cxn>
                  <a:cxn ang="0">
                    <a:pos x="26" y="14"/>
                  </a:cxn>
                  <a:cxn ang="0">
                    <a:pos x="20" y="22"/>
                  </a:cxn>
                  <a:cxn ang="0">
                    <a:pos x="14" y="32"/>
                  </a:cxn>
                  <a:cxn ang="0">
                    <a:pos x="8" y="42"/>
                  </a:cxn>
                  <a:cxn ang="0">
                    <a:pos x="4" y="56"/>
                  </a:cxn>
                  <a:cxn ang="0">
                    <a:pos x="2" y="72"/>
                  </a:cxn>
                  <a:cxn ang="0">
                    <a:pos x="0" y="90"/>
                  </a:cxn>
                  <a:cxn ang="0">
                    <a:pos x="2" y="150"/>
                  </a:cxn>
                  <a:cxn ang="0">
                    <a:pos x="8" y="236"/>
                  </a:cxn>
                  <a:cxn ang="0">
                    <a:pos x="26" y="444"/>
                  </a:cxn>
                  <a:cxn ang="0">
                    <a:pos x="50" y="710"/>
                  </a:cxn>
                  <a:cxn ang="0">
                    <a:pos x="160" y="758"/>
                  </a:cxn>
                  <a:cxn ang="0">
                    <a:pos x="162" y="258"/>
                  </a:cxn>
                  <a:cxn ang="0">
                    <a:pos x="162" y="252"/>
                  </a:cxn>
                  <a:cxn ang="0">
                    <a:pos x="164" y="248"/>
                  </a:cxn>
                  <a:cxn ang="0">
                    <a:pos x="168" y="246"/>
                  </a:cxn>
                  <a:cxn ang="0">
                    <a:pos x="174" y="246"/>
                  </a:cxn>
                  <a:cxn ang="0">
                    <a:pos x="178" y="246"/>
                  </a:cxn>
                  <a:cxn ang="0">
                    <a:pos x="182" y="248"/>
                  </a:cxn>
                  <a:cxn ang="0">
                    <a:pos x="184" y="252"/>
                  </a:cxn>
                  <a:cxn ang="0">
                    <a:pos x="186" y="258"/>
                  </a:cxn>
                  <a:cxn ang="0">
                    <a:pos x="184" y="1184"/>
                  </a:cxn>
                  <a:cxn ang="0">
                    <a:pos x="186" y="1486"/>
                  </a:cxn>
                  <a:cxn ang="0">
                    <a:pos x="424" y="1574"/>
                  </a:cxn>
                  <a:cxn ang="0">
                    <a:pos x="424" y="356"/>
                  </a:cxn>
                  <a:cxn ang="0">
                    <a:pos x="426" y="350"/>
                  </a:cxn>
                  <a:cxn ang="0">
                    <a:pos x="428" y="346"/>
                  </a:cxn>
                  <a:cxn ang="0">
                    <a:pos x="432" y="344"/>
                  </a:cxn>
                  <a:cxn ang="0">
                    <a:pos x="436" y="344"/>
                  </a:cxn>
                  <a:cxn ang="0">
                    <a:pos x="442" y="344"/>
                  </a:cxn>
                  <a:cxn ang="0">
                    <a:pos x="446" y="346"/>
                  </a:cxn>
                  <a:cxn ang="0">
                    <a:pos x="448" y="350"/>
                  </a:cxn>
                  <a:cxn ang="0">
                    <a:pos x="448" y="356"/>
                  </a:cxn>
                  <a:cxn ang="0">
                    <a:pos x="448" y="736"/>
                  </a:cxn>
                  <a:cxn ang="0">
                    <a:pos x="448" y="874"/>
                  </a:cxn>
                  <a:cxn ang="0">
                    <a:pos x="580" y="922"/>
                  </a:cxn>
                  <a:cxn ang="0">
                    <a:pos x="598" y="388"/>
                  </a:cxn>
                  <a:cxn ang="0">
                    <a:pos x="598" y="380"/>
                  </a:cxn>
                  <a:cxn ang="0">
                    <a:pos x="598" y="356"/>
                  </a:cxn>
                  <a:cxn ang="0">
                    <a:pos x="594" y="322"/>
                  </a:cxn>
                </a:cxnLst>
                <a:rect l="0" t="0" r="r" b="b"/>
                <a:pathLst>
                  <a:path w="598" h="1574">
                    <a:moveTo>
                      <a:pt x="594" y="322"/>
                    </a:moveTo>
                    <a:lnTo>
                      <a:pt x="590" y="300"/>
                    </a:lnTo>
                    <a:lnTo>
                      <a:pt x="582" y="280"/>
                    </a:lnTo>
                    <a:lnTo>
                      <a:pt x="574" y="258"/>
                    </a:lnTo>
                    <a:lnTo>
                      <a:pt x="564" y="234"/>
                    </a:lnTo>
                    <a:lnTo>
                      <a:pt x="550" y="212"/>
                    </a:lnTo>
                    <a:lnTo>
                      <a:pt x="532" y="190"/>
                    </a:lnTo>
                    <a:lnTo>
                      <a:pt x="512" y="170"/>
                    </a:lnTo>
                    <a:lnTo>
                      <a:pt x="486" y="150"/>
                    </a:lnTo>
                    <a:lnTo>
                      <a:pt x="456" y="134"/>
                    </a:lnTo>
                    <a:lnTo>
                      <a:pt x="422" y="120"/>
                    </a:lnTo>
                    <a:lnTo>
                      <a:pt x="98" y="2"/>
                    </a:lnTo>
                    <a:lnTo>
                      <a:pt x="92" y="2"/>
                    </a:lnTo>
                    <a:lnTo>
                      <a:pt x="80" y="0"/>
                    </a:lnTo>
                    <a:lnTo>
                      <a:pt x="62" y="0"/>
                    </a:lnTo>
                    <a:lnTo>
                      <a:pt x="52" y="2"/>
                    </a:lnTo>
                    <a:lnTo>
                      <a:pt x="42" y="6"/>
                    </a:lnTo>
                    <a:lnTo>
                      <a:pt x="34" y="10"/>
                    </a:lnTo>
                    <a:lnTo>
                      <a:pt x="26" y="14"/>
                    </a:lnTo>
                    <a:lnTo>
                      <a:pt x="20" y="22"/>
                    </a:lnTo>
                    <a:lnTo>
                      <a:pt x="14" y="32"/>
                    </a:lnTo>
                    <a:lnTo>
                      <a:pt x="8" y="42"/>
                    </a:lnTo>
                    <a:lnTo>
                      <a:pt x="4" y="56"/>
                    </a:lnTo>
                    <a:lnTo>
                      <a:pt x="2" y="72"/>
                    </a:lnTo>
                    <a:lnTo>
                      <a:pt x="0" y="90"/>
                    </a:lnTo>
                    <a:lnTo>
                      <a:pt x="2" y="150"/>
                    </a:lnTo>
                    <a:lnTo>
                      <a:pt x="8" y="236"/>
                    </a:lnTo>
                    <a:lnTo>
                      <a:pt x="26" y="444"/>
                    </a:lnTo>
                    <a:lnTo>
                      <a:pt x="50" y="710"/>
                    </a:lnTo>
                    <a:lnTo>
                      <a:pt x="160" y="758"/>
                    </a:lnTo>
                    <a:lnTo>
                      <a:pt x="162" y="258"/>
                    </a:lnTo>
                    <a:lnTo>
                      <a:pt x="162" y="252"/>
                    </a:lnTo>
                    <a:lnTo>
                      <a:pt x="164" y="248"/>
                    </a:lnTo>
                    <a:lnTo>
                      <a:pt x="168" y="246"/>
                    </a:lnTo>
                    <a:lnTo>
                      <a:pt x="174" y="246"/>
                    </a:lnTo>
                    <a:lnTo>
                      <a:pt x="178" y="246"/>
                    </a:lnTo>
                    <a:lnTo>
                      <a:pt x="182" y="248"/>
                    </a:lnTo>
                    <a:lnTo>
                      <a:pt x="184" y="252"/>
                    </a:lnTo>
                    <a:lnTo>
                      <a:pt x="186" y="258"/>
                    </a:lnTo>
                    <a:lnTo>
                      <a:pt x="184" y="1184"/>
                    </a:lnTo>
                    <a:lnTo>
                      <a:pt x="186" y="1486"/>
                    </a:lnTo>
                    <a:lnTo>
                      <a:pt x="424" y="1574"/>
                    </a:lnTo>
                    <a:lnTo>
                      <a:pt x="424" y="356"/>
                    </a:lnTo>
                    <a:lnTo>
                      <a:pt x="426" y="350"/>
                    </a:lnTo>
                    <a:lnTo>
                      <a:pt x="428" y="346"/>
                    </a:lnTo>
                    <a:lnTo>
                      <a:pt x="432" y="344"/>
                    </a:lnTo>
                    <a:lnTo>
                      <a:pt x="436" y="344"/>
                    </a:lnTo>
                    <a:lnTo>
                      <a:pt x="442" y="344"/>
                    </a:lnTo>
                    <a:lnTo>
                      <a:pt x="446" y="346"/>
                    </a:lnTo>
                    <a:lnTo>
                      <a:pt x="448" y="350"/>
                    </a:lnTo>
                    <a:lnTo>
                      <a:pt x="448" y="356"/>
                    </a:lnTo>
                    <a:lnTo>
                      <a:pt x="448" y="736"/>
                    </a:lnTo>
                    <a:lnTo>
                      <a:pt x="448" y="874"/>
                    </a:lnTo>
                    <a:lnTo>
                      <a:pt x="580" y="922"/>
                    </a:lnTo>
                    <a:lnTo>
                      <a:pt x="598" y="388"/>
                    </a:lnTo>
                    <a:lnTo>
                      <a:pt x="598" y="380"/>
                    </a:lnTo>
                    <a:lnTo>
                      <a:pt x="598" y="356"/>
                    </a:lnTo>
                    <a:lnTo>
                      <a:pt x="594" y="322"/>
                    </a:lnTo>
                    <a:close/>
                  </a:path>
                </a:pathLst>
              </a:custGeom>
              <a:solidFill>
                <a:srgbClr val="37796C"/>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27" name="Freeform 180"/>
              <p:cNvSpPr>
                <a:spLocks/>
              </p:cNvSpPr>
              <p:nvPr/>
            </p:nvSpPr>
            <p:spPr bwMode="white">
              <a:xfrm>
                <a:off x="5106" y="1237"/>
                <a:ext cx="8" cy="450"/>
              </a:xfrm>
              <a:custGeom>
                <a:avLst/>
                <a:gdLst/>
                <a:ahLst/>
                <a:cxnLst>
                  <a:cxn ang="0">
                    <a:pos x="12" y="0"/>
                  </a:cxn>
                  <a:cxn ang="0">
                    <a:pos x="8" y="0"/>
                  </a:cxn>
                  <a:cxn ang="0">
                    <a:pos x="4" y="2"/>
                  </a:cxn>
                  <a:cxn ang="0">
                    <a:pos x="2" y="6"/>
                  </a:cxn>
                  <a:cxn ang="0">
                    <a:pos x="0" y="12"/>
                  </a:cxn>
                  <a:cxn ang="0">
                    <a:pos x="0" y="1230"/>
                  </a:cxn>
                  <a:cxn ang="0">
                    <a:pos x="14" y="1234"/>
                  </a:cxn>
                  <a:cxn ang="0">
                    <a:pos x="24" y="1230"/>
                  </a:cxn>
                  <a:cxn ang="0">
                    <a:pos x="24" y="530"/>
                  </a:cxn>
                  <a:cxn ang="0">
                    <a:pos x="24" y="392"/>
                  </a:cxn>
                  <a:cxn ang="0">
                    <a:pos x="24" y="12"/>
                  </a:cxn>
                  <a:cxn ang="0">
                    <a:pos x="24" y="6"/>
                  </a:cxn>
                  <a:cxn ang="0">
                    <a:pos x="22" y="2"/>
                  </a:cxn>
                  <a:cxn ang="0">
                    <a:pos x="18" y="0"/>
                  </a:cxn>
                  <a:cxn ang="0">
                    <a:pos x="12" y="0"/>
                  </a:cxn>
                </a:cxnLst>
                <a:rect l="0" t="0" r="r" b="b"/>
                <a:pathLst>
                  <a:path w="24" h="1234">
                    <a:moveTo>
                      <a:pt x="12" y="0"/>
                    </a:moveTo>
                    <a:lnTo>
                      <a:pt x="8" y="0"/>
                    </a:lnTo>
                    <a:lnTo>
                      <a:pt x="4" y="2"/>
                    </a:lnTo>
                    <a:lnTo>
                      <a:pt x="2" y="6"/>
                    </a:lnTo>
                    <a:lnTo>
                      <a:pt x="0" y="12"/>
                    </a:lnTo>
                    <a:lnTo>
                      <a:pt x="0" y="1230"/>
                    </a:lnTo>
                    <a:lnTo>
                      <a:pt x="14" y="1234"/>
                    </a:lnTo>
                    <a:lnTo>
                      <a:pt x="24" y="1230"/>
                    </a:lnTo>
                    <a:lnTo>
                      <a:pt x="24" y="530"/>
                    </a:lnTo>
                    <a:lnTo>
                      <a:pt x="24" y="392"/>
                    </a:lnTo>
                    <a:lnTo>
                      <a:pt x="24" y="12"/>
                    </a:lnTo>
                    <a:lnTo>
                      <a:pt x="24" y="6"/>
                    </a:lnTo>
                    <a:lnTo>
                      <a:pt x="22" y="2"/>
                    </a:lnTo>
                    <a:lnTo>
                      <a:pt x="18" y="0"/>
                    </a:lnTo>
                    <a:lnTo>
                      <a:pt x="12"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28" name="Freeform 181"/>
              <p:cNvSpPr>
                <a:spLocks/>
              </p:cNvSpPr>
              <p:nvPr/>
            </p:nvSpPr>
            <p:spPr bwMode="white">
              <a:xfrm>
                <a:off x="5010" y="1202"/>
                <a:ext cx="11" cy="342"/>
              </a:xfrm>
              <a:custGeom>
                <a:avLst/>
                <a:gdLst/>
                <a:ahLst/>
                <a:cxnLst>
                  <a:cxn ang="0">
                    <a:pos x="14" y="0"/>
                  </a:cxn>
                  <a:cxn ang="0">
                    <a:pos x="8" y="0"/>
                  </a:cxn>
                  <a:cxn ang="0">
                    <a:pos x="4" y="2"/>
                  </a:cxn>
                  <a:cxn ang="0">
                    <a:pos x="2" y="6"/>
                  </a:cxn>
                  <a:cxn ang="0">
                    <a:pos x="2" y="12"/>
                  </a:cxn>
                  <a:cxn ang="0">
                    <a:pos x="0" y="512"/>
                  </a:cxn>
                  <a:cxn ang="0">
                    <a:pos x="22" y="520"/>
                  </a:cxn>
                  <a:cxn ang="0">
                    <a:pos x="24" y="938"/>
                  </a:cxn>
                  <a:cxn ang="0">
                    <a:pos x="26" y="12"/>
                  </a:cxn>
                  <a:cxn ang="0">
                    <a:pos x="24" y="6"/>
                  </a:cxn>
                  <a:cxn ang="0">
                    <a:pos x="22" y="2"/>
                  </a:cxn>
                  <a:cxn ang="0">
                    <a:pos x="18" y="0"/>
                  </a:cxn>
                  <a:cxn ang="0">
                    <a:pos x="14" y="0"/>
                  </a:cxn>
                </a:cxnLst>
                <a:rect l="0" t="0" r="r" b="b"/>
                <a:pathLst>
                  <a:path w="26" h="938">
                    <a:moveTo>
                      <a:pt x="14" y="0"/>
                    </a:moveTo>
                    <a:lnTo>
                      <a:pt x="8" y="0"/>
                    </a:lnTo>
                    <a:lnTo>
                      <a:pt x="4" y="2"/>
                    </a:lnTo>
                    <a:lnTo>
                      <a:pt x="2" y="6"/>
                    </a:lnTo>
                    <a:lnTo>
                      <a:pt x="2" y="12"/>
                    </a:lnTo>
                    <a:lnTo>
                      <a:pt x="0" y="512"/>
                    </a:lnTo>
                    <a:lnTo>
                      <a:pt x="22" y="520"/>
                    </a:lnTo>
                    <a:lnTo>
                      <a:pt x="24" y="938"/>
                    </a:lnTo>
                    <a:lnTo>
                      <a:pt x="26" y="12"/>
                    </a:lnTo>
                    <a:lnTo>
                      <a:pt x="24" y="6"/>
                    </a:lnTo>
                    <a:lnTo>
                      <a:pt x="22" y="2"/>
                    </a:lnTo>
                    <a:lnTo>
                      <a:pt x="18" y="0"/>
                    </a:lnTo>
                    <a:lnTo>
                      <a:pt x="14"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29" name="Freeform 182"/>
              <p:cNvSpPr>
                <a:spLocks/>
              </p:cNvSpPr>
              <p:nvPr/>
            </p:nvSpPr>
            <p:spPr bwMode="auto">
              <a:xfrm>
                <a:off x="5004" y="952"/>
                <a:ext cx="122" cy="177"/>
              </a:xfrm>
              <a:custGeom>
                <a:avLst/>
                <a:gdLst/>
                <a:ahLst/>
                <a:cxnLst>
                  <a:cxn ang="0">
                    <a:pos x="308" y="188"/>
                  </a:cxn>
                  <a:cxn ang="0">
                    <a:pos x="324" y="236"/>
                  </a:cxn>
                  <a:cxn ang="0">
                    <a:pos x="332" y="284"/>
                  </a:cxn>
                  <a:cxn ang="0">
                    <a:pos x="334" y="328"/>
                  </a:cxn>
                  <a:cxn ang="0">
                    <a:pos x="330" y="370"/>
                  </a:cxn>
                  <a:cxn ang="0">
                    <a:pos x="320" y="408"/>
                  </a:cxn>
                  <a:cxn ang="0">
                    <a:pos x="306" y="440"/>
                  </a:cxn>
                  <a:cxn ang="0">
                    <a:pos x="284" y="464"/>
                  </a:cxn>
                  <a:cxn ang="0">
                    <a:pos x="256" y="480"/>
                  </a:cxn>
                  <a:cxn ang="0">
                    <a:pos x="228" y="486"/>
                  </a:cxn>
                  <a:cxn ang="0">
                    <a:pos x="196" y="484"/>
                  </a:cxn>
                  <a:cxn ang="0">
                    <a:pos x="164" y="472"/>
                  </a:cxn>
                  <a:cxn ang="0">
                    <a:pos x="132" y="450"/>
                  </a:cxn>
                  <a:cxn ang="0">
                    <a:pos x="102" y="422"/>
                  </a:cxn>
                  <a:cxn ang="0">
                    <a:pos x="74" y="388"/>
                  </a:cxn>
                  <a:cxn ang="0">
                    <a:pos x="48" y="346"/>
                  </a:cxn>
                  <a:cxn ang="0">
                    <a:pos x="26" y="298"/>
                  </a:cxn>
                  <a:cxn ang="0">
                    <a:pos x="12" y="250"/>
                  </a:cxn>
                  <a:cxn ang="0">
                    <a:pos x="4" y="202"/>
                  </a:cxn>
                  <a:cxn ang="0">
                    <a:pos x="0" y="158"/>
                  </a:cxn>
                  <a:cxn ang="0">
                    <a:pos x="4" y="116"/>
                  </a:cxn>
                  <a:cxn ang="0">
                    <a:pos x="14" y="78"/>
                  </a:cxn>
                  <a:cxn ang="0">
                    <a:pos x="30" y="46"/>
                  </a:cxn>
                  <a:cxn ang="0">
                    <a:pos x="52" y="22"/>
                  </a:cxn>
                  <a:cxn ang="0">
                    <a:pos x="78" y="6"/>
                  </a:cxn>
                  <a:cxn ang="0">
                    <a:pos x="108" y="0"/>
                  </a:cxn>
                  <a:cxn ang="0">
                    <a:pos x="140" y="2"/>
                  </a:cxn>
                  <a:cxn ang="0">
                    <a:pos x="172" y="14"/>
                  </a:cxn>
                  <a:cxn ang="0">
                    <a:pos x="204" y="36"/>
                  </a:cxn>
                  <a:cxn ang="0">
                    <a:pos x="234" y="64"/>
                  </a:cxn>
                  <a:cxn ang="0">
                    <a:pos x="262" y="100"/>
                  </a:cxn>
                  <a:cxn ang="0">
                    <a:pos x="288" y="142"/>
                  </a:cxn>
                </a:cxnLst>
                <a:rect l="0" t="0" r="r" b="b"/>
                <a:pathLst>
                  <a:path w="334" h="486">
                    <a:moveTo>
                      <a:pt x="298" y="164"/>
                    </a:moveTo>
                    <a:lnTo>
                      <a:pt x="308" y="188"/>
                    </a:lnTo>
                    <a:lnTo>
                      <a:pt x="316" y="212"/>
                    </a:lnTo>
                    <a:lnTo>
                      <a:pt x="324" y="236"/>
                    </a:lnTo>
                    <a:lnTo>
                      <a:pt x="328" y="260"/>
                    </a:lnTo>
                    <a:lnTo>
                      <a:pt x="332" y="284"/>
                    </a:lnTo>
                    <a:lnTo>
                      <a:pt x="334" y="306"/>
                    </a:lnTo>
                    <a:lnTo>
                      <a:pt x="334" y="328"/>
                    </a:lnTo>
                    <a:lnTo>
                      <a:pt x="334" y="350"/>
                    </a:lnTo>
                    <a:lnTo>
                      <a:pt x="330" y="370"/>
                    </a:lnTo>
                    <a:lnTo>
                      <a:pt x="326" y="390"/>
                    </a:lnTo>
                    <a:lnTo>
                      <a:pt x="320" y="408"/>
                    </a:lnTo>
                    <a:lnTo>
                      <a:pt x="314" y="424"/>
                    </a:lnTo>
                    <a:lnTo>
                      <a:pt x="306" y="440"/>
                    </a:lnTo>
                    <a:lnTo>
                      <a:pt x="296" y="454"/>
                    </a:lnTo>
                    <a:lnTo>
                      <a:pt x="284" y="464"/>
                    </a:lnTo>
                    <a:lnTo>
                      <a:pt x="270" y="474"/>
                    </a:lnTo>
                    <a:lnTo>
                      <a:pt x="256" y="480"/>
                    </a:lnTo>
                    <a:lnTo>
                      <a:pt x="242" y="486"/>
                    </a:lnTo>
                    <a:lnTo>
                      <a:pt x="228" y="486"/>
                    </a:lnTo>
                    <a:lnTo>
                      <a:pt x="212" y="486"/>
                    </a:lnTo>
                    <a:lnTo>
                      <a:pt x="196" y="484"/>
                    </a:lnTo>
                    <a:lnTo>
                      <a:pt x="180" y="478"/>
                    </a:lnTo>
                    <a:lnTo>
                      <a:pt x="164" y="472"/>
                    </a:lnTo>
                    <a:lnTo>
                      <a:pt x="148" y="462"/>
                    </a:lnTo>
                    <a:lnTo>
                      <a:pt x="132" y="450"/>
                    </a:lnTo>
                    <a:lnTo>
                      <a:pt x="116" y="438"/>
                    </a:lnTo>
                    <a:lnTo>
                      <a:pt x="102" y="422"/>
                    </a:lnTo>
                    <a:lnTo>
                      <a:pt x="88" y="406"/>
                    </a:lnTo>
                    <a:lnTo>
                      <a:pt x="74" y="388"/>
                    </a:lnTo>
                    <a:lnTo>
                      <a:pt x="60" y="366"/>
                    </a:lnTo>
                    <a:lnTo>
                      <a:pt x="48" y="346"/>
                    </a:lnTo>
                    <a:lnTo>
                      <a:pt x="36" y="322"/>
                    </a:lnTo>
                    <a:lnTo>
                      <a:pt x="26" y="298"/>
                    </a:lnTo>
                    <a:lnTo>
                      <a:pt x="18" y="274"/>
                    </a:lnTo>
                    <a:lnTo>
                      <a:pt x="12" y="250"/>
                    </a:lnTo>
                    <a:lnTo>
                      <a:pt x="6" y="226"/>
                    </a:lnTo>
                    <a:lnTo>
                      <a:pt x="4" y="202"/>
                    </a:lnTo>
                    <a:lnTo>
                      <a:pt x="2" y="180"/>
                    </a:lnTo>
                    <a:lnTo>
                      <a:pt x="0" y="158"/>
                    </a:lnTo>
                    <a:lnTo>
                      <a:pt x="2" y="136"/>
                    </a:lnTo>
                    <a:lnTo>
                      <a:pt x="4" y="116"/>
                    </a:lnTo>
                    <a:lnTo>
                      <a:pt x="8" y="96"/>
                    </a:lnTo>
                    <a:lnTo>
                      <a:pt x="14" y="78"/>
                    </a:lnTo>
                    <a:lnTo>
                      <a:pt x="22" y="62"/>
                    </a:lnTo>
                    <a:lnTo>
                      <a:pt x="30" y="46"/>
                    </a:lnTo>
                    <a:lnTo>
                      <a:pt x="40" y="34"/>
                    </a:lnTo>
                    <a:lnTo>
                      <a:pt x="52" y="22"/>
                    </a:lnTo>
                    <a:lnTo>
                      <a:pt x="64" y="12"/>
                    </a:lnTo>
                    <a:lnTo>
                      <a:pt x="78" y="6"/>
                    </a:lnTo>
                    <a:lnTo>
                      <a:pt x="94" y="2"/>
                    </a:lnTo>
                    <a:lnTo>
                      <a:pt x="108" y="0"/>
                    </a:lnTo>
                    <a:lnTo>
                      <a:pt x="124" y="0"/>
                    </a:lnTo>
                    <a:lnTo>
                      <a:pt x="140" y="2"/>
                    </a:lnTo>
                    <a:lnTo>
                      <a:pt x="156" y="8"/>
                    </a:lnTo>
                    <a:lnTo>
                      <a:pt x="172" y="14"/>
                    </a:lnTo>
                    <a:lnTo>
                      <a:pt x="188" y="24"/>
                    </a:lnTo>
                    <a:lnTo>
                      <a:pt x="204" y="36"/>
                    </a:lnTo>
                    <a:lnTo>
                      <a:pt x="218" y="48"/>
                    </a:lnTo>
                    <a:lnTo>
                      <a:pt x="234" y="64"/>
                    </a:lnTo>
                    <a:lnTo>
                      <a:pt x="248" y="80"/>
                    </a:lnTo>
                    <a:lnTo>
                      <a:pt x="262" y="100"/>
                    </a:lnTo>
                    <a:lnTo>
                      <a:pt x="276" y="120"/>
                    </a:lnTo>
                    <a:lnTo>
                      <a:pt x="288" y="142"/>
                    </a:lnTo>
                    <a:lnTo>
                      <a:pt x="298" y="164"/>
                    </a:lnTo>
                    <a:close/>
                  </a:path>
                </a:pathLst>
              </a:custGeom>
              <a:solidFill>
                <a:srgbClr val="37796C"/>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grpSp>
        <p:grpSp>
          <p:nvGrpSpPr>
            <p:cNvPr id="228" name="Group 177"/>
            <p:cNvGrpSpPr>
              <a:grpSpLocks noChangeAspect="1"/>
            </p:cNvGrpSpPr>
            <p:nvPr/>
          </p:nvGrpSpPr>
          <p:grpSpPr bwMode="auto">
            <a:xfrm>
              <a:off x="2017713" y="5575300"/>
              <a:ext cx="166687" cy="377825"/>
              <a:chOff x="4949" y="936"/>
              <a:chExt cx="290" cy="754"/>
            </a:xfrm>
          </p:grpSpPr>
          <p:sp>
            <p:nvSpPr>
              <p:cNvPr id="320" name="Freeform 178"/>
              <p:cNvSpPr>
                <a:spLocks/>
              </p:cNvSpPr>
              <p:nvPr/>
            </p:nvSpPr>
            <p:spPr bwMode="auto">
              <a:xfrm>
                <a:off x="4966" y="936"/>
                <a:ext cx="273" cy="751"/>
              </a:xfrm>
              <a:custGeom>
                <a:avLst/>
                <a:gdLst/>
                <a:ahLst/>
                <a:cxnLst>
                  <a:cxn ang="0">
                    <a:pos x="452" y="486"/>
                  </a:cxn>
                  <a:cxn ang="0">
                    <a:pos x="538" y="450"/>
                  </a:cxn>
                  <a:cxn ang="0">
                    <a:pos x="556" y="430"/>
                  </a:cxn>
                  <a:cxn ang="0">
                    <a:pos x="570" y="402"/>
                  </a:cxn>
                  <a:cxn ang="0">
                    <a:pos x="582" y="366"/>
                  </a:cxn>
                  <a:cxn ang="0">
                    <a:pos x="586" y="324"/>
                  </a:cxn>
                  <a:cxn ang="0">
                    <a:pos x="586" y="278"/>
                  </a:cxn>
                  <a:cxn ang="0">
                    <a:pos x="578" y="230"/>
                  </a:cxn>
                  <a:cxn ang="0">
                    <a:pos x="564" y="182"/>
                  </a:cxn>
                  <a:cxn ang="0">
                    <a:pos x="544" y="134"/>
                  </a:cxn>
                  <a:cxn ang="0">
                    <a:pos x="520" y="94"/>
                  </a:cxn>
                  <a:cxn ang="0">
                    <a:pos x="492" y="60"/>
                  </a:cxn>
                  <a:cxn ang="0">
                    <a:pos x="464" y="34"/>
                  </a:cxn>
                  <a:cxn ang="0">
                    <a:pos x="434" y="16"/>
                  </a:cxn>
                  <a:cxn ang="0">
                    <a:pos x="402" y="4"/>
                  </a:cxn>
                  <a:cxn ang="0">
                    <a:pos x="370" y="0"/>
                  </a:cxn>
                  <a:cxn ang="0">
                    <a:pos x="336" y="2"/>
                  </a:cxn>
                  <a:cxn ang="0">
                    <a:pos x="182" y="48"/>
                  </a:cxn>
                  <a:cxn ang="0">
                    <a:pos x="248" y="412"/>
                  </a:cxn>
                  <a:cxn ang="0">
                    <a:pos x="230" y="408"/>
                  </a:cxn>
                  <a:cxn ang="0">
                    <a:pos x="204" y="410"/>
                  </a:cxn>
                  <a:cxn ang="0">
                    <a:pos x="0" y="488"/>
                  </a:cxn>
                  <a:cxn ang="0">
                    <a:pos x="14" y="486"/>
                  </a:cxn>
                  <a:cxn ang="0">
                    <a:pos x="42" y="484"/>
                  </a:cxn>
                  <a:cxn ang="0">
                    <a:pos x="60" y="486"/>
                  </a:cxn>
                  <a:cxn ang="0">
                    <a:pos x="418" y="618"/>
                  </a:cxn>
                  <a:cxn ang="0">
                    <a:pos x="474" y="654"/>
                  </a:cxn>
                  <a:cxn ang="0">
                    <a:pos x="512" y="696"/>
                  </a:cxn>
                  <a:cxn ang="0">
                    <a:pos x="536" y="742"/>
                  </a:cxn>
                  <a:cxn ang="0">
                    <a:pos x="552" y="784"/>
                  </a:cxn>
                  <a:cxn ang="0">
                    <a:pos x="560" y="840"/>
                  </a:cxn>
                  <a:cxn ang="0">
                    <a:pos x="560" y="872"/>
                  </a:cxn>
                  <a:cxn ang="0">
                    <a:pos x="410" y="1358"/>
                  </a:cxn>
                  <a:cxn ang="0">
                    <a:pos x="566" y="2004"/>
                  </a:cxn>
                  <a:cxn ang="0">
                    <a:pos x="730" y="1330"/>
                  </a:cxn>
                  <a:cxn ang="0">
                    <a:pos x="748" y="788"/>
                  </a:cxn>
                  <a:cxn ang="0">
                    <a:pos x="744" y="730"/>
                  </a:cxn>
                  <a:cxn ang="0">
                    <a:pos x="732" y="688"/>
                  </a:cxn>
                  <a:cxn ang="0">
                    <a:pos x="714" y="644"/>
                  </a:cxn>
                  <a:cxn ang="0">
                    <a:pos x="682" y="600"/>
                  </a:cxn>
                  <a:cxn ang="0">
                    <a:pos x="636" y="560"/>
                  </a:cxn>
                  <a:cxn ang="0">
                    <a:pos x="572" y="528"/>
                  </a:cxn>
                </a:cxnLst>
                <a:rect l="0" t="0" r="r" b="b"/>
                <a:pathLst>
                  <a:path w="748" h="2058">
                    <a:moveTo>
                      <a:pt x="572" y="528"/>
                    </a:moveTo>
                    <a:lnTo>
                      <a:pt x="452" y="486"/>
                    </a:lnTo>
                    <a:lnTo>
                      <a:pt x="526" y="456"/>
                    </a:lnTo>
                    <a:lnTo>
                      <a:pt x="538" y="450"/>
                    </a:lnTo>
                    <a:lnTo>
                      <a:pt x="546" y="442"/>
                    </a:lnTo>
                    <a:lnTo>
                      <a:pt x="556" y="430"/>
                    </a:lnTo>
                    <a:lnTo>
                      <a:pt x="564" y="416"/>
                    </a:lnTo>
                    <a:lnTo>
                      <a:pt x="570" y="402"/>
                    </a:lnTo>
                    <a:lnTo>
                      <a:pt x="576" y="384"/>
                    </a:lnTo>
                    <a:lnTo>
                      <a:pt x="582" y="366"/>
                    </a:lnTo>
                    <a:lnTo>
                      <a:pt x="584" y="346"/>
                    </a:lnTo>
                    <a:lnTo>
                      <a:pt x="586" y="324"/>
                    </a:lnTo>
                    <a:lnTo>
                      <a:pt x="586" y="302"/>
                    </a:lnTo>
                    <a:lnTo>
                      <a:pt x="586" y="278"/>
                    </a:lnTo>
                    <a:lnTo>
                      <a:pt x="582" y="254"/>
                    </a:lnTo>
                    <a:lnTo>
                      <a:pt x="578" y="230"/>
                    </a:lnTo>
                    <a:lnTo>
                      <a:pt x="572" y="206"/>
                    </a:lnTo>
                    <a:lnTo>
                      <a:pt x="564" y="182"/>
                    </a:lnTo>
                    <a:lnTo>
                      <a:pt x="554" y="158"/>
                    </a:lnTo>
                    <a:lnTo>
                      <a:pt x="544" y="134"/>
                    </a:lnTo>
                    <a:lnTo>
                      <a:pt x="532" y="114"/>
                    </a:lnTo>
                    <a:lnTo>
                      <a:pt x="520" y="94"/>
                    </a:lnTo>
                    <a:lnTo>
                      <a:pt x="506" y="76"/>
                    </a:lnTo>
                    <a:lnTo>
                      <a:pt x="492" y="60"/>
                    </a:lnTo>
                    <a:lnTo>
                      <a:pt x="478" y="46"/>
                    </a:lnTo>
                    <a:lnTo>
                      <a:pt x="464" y="34"/>
                    </a:lnTo>
                    <a:lnTo>
                      <a:pt x="448" y="24"/>
                    </a:lnTo>
                    <a:lnTo>
                      <a:pt x="434" y="16"/>
                    </a:lnTo>
                    <a:lnTo>
                      <a:pt x="418" y="8"/>
                    </a:lnTo>
                    <a:lnTo>
                      <a:pt x="402" y="4"/>
                    </a:lnTo>
                    <a:lnTo>
                      <a:pt x="386" y="0"/>
                    </a:lnTo>
                    <a:lnTo>
                      <a:pt x="370" y="0"/>
                    </a:lnTo>
                    <a:lnTo>
                      <a:pt x="354" y="0"/>
                    </a:lnTo>
                    <a:lnTo>
                      <a:pt x="336" y="2"/>
                    </a:lnTo>
                    <a:lnTo>
                      <a:pt x="320" y="6"/>
                    </a:lnTo>
                    <a:lnTo>
                      <a:pt x="182" y="48"/>
                    </a:lnTo>
                    <a:lnTo>
                      <a:pt x="344" y="446"/>
                    </a:lnTo>
                    <a:lnTo>
                      <a:pt x="248" y="412"/>
                    </a:lnTo>
                    <a:lnTo>
                      <a:pt x="242" y="410"/>
                    </a:lnTo>
                    <a:lnTo>
                      <a:pt x="230" y="408"/>
                    </a:lnTo>
                    <a:lnTo>
                      <a:pt x="214" y="408"/>
                    </a:lnTo>
                    <a:lnTo>
                      <a:pt x="204" y="410"/>
                    </a:lnTo>
                    <a:lnTo>
                      <a:pt x="194" y="412"/>
                    </a:lnTo>
                    <a:lnTo>
                      <a:pt x="0" y="488"/>
                    </a:lnTo>
                    <a:lnTo>
                      <a:pt x="4" y="490"/>
                    </a:lnTo>
                    <a:lnTo>
                      <a:pt x="14" y="486"/>
                    </a:lnTo>
                    <a:lnTo>
                      <a:pt x="24" y="484"/>
                    </a:lnTo>
                    <a:lnTo>
                      <a:pt x="42" y="484"/>
                    </a:lnTo>
                    <a:lnTo>
                      <a:pt x="54" y="486"/>
                    </a:lnTo>
                    <a:lnTo>
                      <a:pt x="60" y="486"/>
                    </a:lnTo>
                    <a:lnTo>
                      <a:pt x="384" y="604"/>
                    </a:lnTo>
                    <a:lnTo>
                      <a:pt x="418" y="618"/>
                    </a:lnTo>
                    <a:lnTo>
                      <a:pt x="448" y="634"/>
                    </a:lnTo>
                    <a:lnTo>
                      <a:pt x="474" y="654"/>
                    </a:lnTo>
                    <a:lnTo>
                      <a:pt x="494" y="674"/>
                    </a:lnTo>
                    <a:lnTo>
                      <a:pt x="512" y="696"/>
                    </a:lnTo>
                    <a:lnTo>
                      <a:pt x="526" y="718"/>
                    </a:lnTo>
                    <a:lnTo>
                      <a:pt x="536" y="742"/>
                    </a:lnTo>
                    <a:lnTo>
                      <a:pt x="544" y="764"/>
                    </a:lnTo>
                    <a:lnTo>
                      <a:pt x="552" y="784"/>
                    </a:lnTo>
                    <a:lnTo>
                      <a:pt x="556" y="806"/>
                    </a:lnTo>
                    <a:lnTo>
                      <a:pt x="560" y="840"/>
                    </a:lnTo>
                    <a:lnTo>
                      <a:pt x="560" y="864"/>
                    </a:lnTo>
                    <a:lnTo>
                      <a:pt x="560" y="872"/>
                    </a:lnTo>
                    <a:lnTo>
                      <a:pt x="542" y="1406"/>
                    </a:lnTo>
                    <a:lnTo>
                      <a:pt x="410" y="1358"/>
                    </a:lnTo>
                    <a:lnTo>
                      <a:pt x="410" y="2058"/>
                    </a:lnTo>
                    <a:lnTo>
                      <a:pt x="566" y="2004"/>
                    </a:lnTo>
                    <a:lnTo>
                      <a:pt x="576" y="1398"/>
                    </a:lnTo>
                    <a:lnTo>
                      <a:pt x="730" y="1330"/>
                    </a:lnTo>
                    <a:lnTo>
                      <a:pt x="746" y="796"/>
                    </a:lnTo>
                    <a:lnTo>
                      <a:pt x="748" y="788"/>
                    </a:lnTo>
                    <a:lnTo>
                      <a:pt x="748" y="764"/>
                    </a:lnTo>
                    <a:lnTo>
                      <a:pt x="744" y="730"/>
                    </a:lnTo>
                    <a:lnTo>
                      <a:pt x="738" y="710"/>
                    </a:lnTo>
                    <a:lnTo>
                      <a:pt x="732" y="688"/>
                    </a:lnTo>
                    <a:lnTo>
                      <a:pt x="724" y="666"/>
                    </a:lnTo>
                    <a:lnTo>
                      <a:pt x="714" y="644"/>
                    </a:lnTo>
                    <a:lnTo>
                      <a:pt x="700" y="620"/>
                    </a:lnTo>
                    <a:lnTo>
                      <a:pt x="682" y="600"/>
                    </a:lnTo>
                    <a:lnTo>
                      <a:pt x="660" y="578"/>
                    </a:lnTo>
                    <a:lnTo>
                      <a:pt x="636" y="560"/>
                    </a:lnTo>
                    <a:lnTo>
                      <a:pt x="606" y="542"/>
                    </a:lnTo>
                    <a:lnTo>
                      <a:pt x="572" y="528"/>
                    </a:lnTo>
                    <a:close/>
                  </a:path>
                </a:pathLst>
              </a:custGeom>
              <a:solidFill>
                <a:srgbClr val="9ABE9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21" name="Freeform 179"/>
              <p:cNvSpPr>
                <a:spLocks/>
              </p:cNvSpPr>
              <p:nvPr/>
            </p:nvSpPr>
            <p:spPr bwMode="auto">
              <a:xfrm>
                <a:off x="4949" y="1110"/>
                <a:ext cx="224" cy="580"/>
              </a:xfrm>
              <a:custGeom>
                <a:avLst/>
                <a:gdLst/>
                <a:ahLst/>
                <a:cxnLst>
                  <a:cxn ang="0">
                    <a:pos x="594" y="322"/>
                  </a:cxn>
                  <a:cxn ang="0">
                    <a:pos x="590" y="300"/>
                  </a:cxn>
                  <a:cxn ang="0">
                    <a:pos x="582" y="280"/>
                  </a:cxn>
                  <a:cxn ang="0">
                    <a:pos x="574" y="258"/>
                  </a:cxn>
                  <a:cxn ang="0">
                    <a:pos x="564" y="234"/>
                  </a:cxn>
                  <a:cxn ang="0">
                    <a:pos x="550" y="212"/>
                  </a:cxn>
                  <a:cxn ang="0">
                    <a:pos x="532" y="190"/>
                  </a:cxn>
                  <a:cxn ang="0">
                    <a:pos x="512" y="170"/>
                  </a:cxn>
                  <a:cxn ang="0">
                    <a:pos x="486" y="150"/>
                  </a:cxn>
                  <a:cxn ang="0">
                    <a:pos x="456" y="134"/>
                  </a:cxn>
                  <a:cxn ang="0">
                    <a:pos x="422" y="120"/>
                  </a:cxn>
                  <a:cxn ang="0">
                    <a:pos x="98" y="2"/>
                  </a:cxn>
                  <a:cxn ang="0">
                    <a:pos x="92" y="2"/>
                  </a:cxn>
                  <a:cxn ang="0">
                    <a:pos x="80" y="0"/>
                  </a:cxn>
                  <a:cxn ang="0">
                    <a:pos x="62" y="0"/>
                  </a:cxn>
                  <a:cxn ang="0">
                    <a:pos x="52" y="2"/>
                  </a:cxn>
                  <a:cxn ang="0">
                    <a:pos x="42" y="6"/>
                  </a:cxn>
                  <a:cxn ang="0">
                    <a:pos x="34" y="10"/>
                  </a:cxn>
                  <a:cxn ang="0">
                    <a:pos x="26" y="14"/>
                  </a:cxn>
                  <a:cxn ang="0">
                    <a:pos x="20" y="22"/>
                  </a:cxn>
                  <a:cxn ang="0">
                    <a:pos x="14" y="32"/>
                  </a:cxn>
                  <a:cxn ang="0">
                    <a:pos x="8" y="42"/>
                  </a:cxn>
                  <a:cxn ang="0">
                    <a:pos x="4" y="56"/>
                  </a:cxn>
                  <a:cxn ang="0">
                    <a:pos x="2" y="72"/>
                  </a:cxn>
                  <a:cxn ang="0">
                    <a:pos x="0" y="90"/>
                  </a:cxn>
                  <a:cxn ang="0">
                    <a:pos x="2" y="150"/>
                  </a:cxn>
                  <a:cxn ang="0">
                    <a:pos x="8" y="236"/>
                  </a:cxn>
                  <a:cxn ang="0">
                    <a:pos x="26" y="444"/>
                  </a:cxn>
                  <a:cxn ang="0">
                    <a:pos x="50" y="710"/>
                  </a:cxn>
                  <a:cxn ang="0">
                    <a:pos x="160" y="758"/>
                  </a:cxn>
                  <a:cxn ang="0">
                    <a:pos x="162" y="258"/>
                  </a:cxn>
                  <a:cxn ang="0">
                    <a:pos x="162" y="252"/>
                  </a:cxn>
                  <a:cxn ang="0">
                    <a:pos x="164" y="248"/>
                  </a:cxn>
                  <a:cxn ang="0">
                    <a:pos x="168" y="246"/>
                  </a:cxn>
                  <a:cxn ang="0">
                    <a:pos x="174" y="246"/>
                  </a:cxn>
                  <a:cxn ang="0">
                    <a:pos x="178" y="246"/>
                  </a:cxn>
                  <a:cxn ang="0">
                    <a:pos x="182" y="248"/>
                  </a:cxn>
                  <a:cxn ang="0">
                    <a:pos x="184" y="252"/>
                  </a:cxn>
                  <a:cxn ang="0">
                    <a:pos x="186" y="258"/>
                  </a:cxn>
                  <a:cxn ang="0">
                    <a:pos x="184" y="1184"/>
                  </a:cxn>
                  <a:cxn ang="0">
                    <a:pos x="186" y="1486"/>
                  </a:cxn>
                  <a:cxn ang="0">
                    <a:pos x="424" y="1574"/>
                  </a:cxn>
                  <a:cxn ang="0">
                    <a:pos x="424" y="356"/>
                  </a:cxn>
                  <a:cxn ang="0">
                    <a:pos x="426" y="350"/>
                  </a:cxn>
                  <a:cxn ang="0">
                    <a:pos x="428" y="346"/>
                  </a:cxn>
                  <a:cxn ang="0">
                    <a:pos x="432" y="344"/>
                  </a:cxn>
                  <a:cxn ang="0">
                    <a:pos x="436" y="344"/>
                  </a:cxn>
                  <a:cxn ang="0">
                    <a:pos x="442" y="344"/>
                  </a:cxn>
                  <a:cxn ang="0">
                    <a:pos x="446" y="346"/>
                  </a:cxn>
                  <a:cxn ang="0">
                    <a:pos x="448" y="350"/>
                  </a:cxn>
                  <a:cxn ang="0">
                    <a:pos x="448" y="356"/>
                  </a:cxn>
                  <a:cxn ang="0">
                    <a:pos x="448" y="736"/>
                  </a:cxn>
                  <a:cxn ang="0">
                    <a:pos x="448" y="874"/>
                  </a:cxn>
                  <a:cxn ang="0">
                    <a:pos x="580" y="922"/>
                  </a:cxn>
                  <a:cxn ang="0">
                    <a:pos x="598" y="388"/>
                  </a:cxn>
                  <a:cxn ang="0">
                    <a:pos x="598" y="380"/>
                  </a:cxn>
                  <a:cxn ang="0">
                    <a:pos x="598" y="356"/>
                  </a:cxn>
                  <a:cxn ang="0">
                    <a:pos x="594" y="322"/>
                  </a:cxn>
                </a:cxnLst>
                <a:rect l="0" t="0" r="r" b="b"/>
                <a:pathLst>
                  <a:path w="598" h="1574">
                    <a:moveTo>
                      <a:pt x="594" y="322"/>
                    </a:moveTo>
                    <a:lnTo>
                      <a:pt x="590" y="300"/>
                    </a:lnTo>
                    <a:lnTo>
                      <a:pt x="582" y="280"/>
                    </a:lnTo>
                    <a:lnTo>
                      <a:pt x="574" y="258"/>
                    </a:lnTo>
                    <a:lnTo>
                      <a:pt x="564" y="234"/>
                    </a:lnTo>
                    <a:lnTo>
                      <a:pt x="550" y="212"/>
                    </a:lnTo>
                    <a:lnTo>
                      <a:pt x="532" y="190"/>
                    </a:lnTo>
                    <a:lnTo>
                      <a:pt x="512" y="170"/>
                    </a:lnTo>
                    <a:lnTo>
                      <a:pt x="486" y="150"/>
                    </a:lnTo>
                    <a:lnTo>
                      <a:pt x="456" y="134"/>
                    </a:lnTo>
                    <a:lnTo>
                      <a:pt x="422" y="120"/>
                    </a:lnTo>
                    <a:lnTo>
                      <a:pt x="98" y="2"/>
                    </a:lnTo>
                    <a:lnTo>
                      <a:pt x="92" y="2"/>
                    </a:lnTo>
                    <a:lnTo>
                      <a:pt x="80" y="0"/>
                    </a:lnTo>
                    <a:lnTo>
                      <a:pt x="62" y="0"/>
                    </a:lnTo>
                    <a:lnTo>
                      <a:pt x="52" y="2"/>
                    </a:lnTo>
                    <a:lnTo>
                      <a:pt x="42" y="6"/>
                    </a:lnTo>
                    <a:lnTo>
                      <a:pt x="34" y="10"/>
                    </a:lnTo>
                    <a:lnTo>
                      <a:pt x="26" y="14"/>
                    </a:lnTo>
                    <a:lnTo>
                      <a:pt x="20" y="22"/>
                    </a:lnTo>
                    <a:lnTo>
                      <a:pt x="14" y="32"/>
                    </a:lnTo>
                    <a:lnTo>
                      <a:pt x="8" y="42"/>
                    </a:lnTo>
                    <a:lnTo>
                      <a:pt x="4" y="56"/>
                    </a:lnTo>
                    <a:lnTo>
                      <a:pt x="2" y="72"/>
                    </a:lnTo>
                    <a:lnTo>
                      <a:pt x="0" y="90"/>
                    </a:lnTo>
                    <a:lnTo>
                      <a:pt x="2" y="150"/>
                    </a:lnTo>
                    <a:lnTo>
                      <a:pt x="8" y="236"/>
                    </a:lnTo>
                    <a:lnTo>
                      <a:pt x="26" y="444"/>
                    </a:lnTo>
                    <a:lnTo>
                      <a:pt x="50" y="710"/>
                    </a:lnTo>
                    <a:lnTo>
                      <a:pt x="160" y="758"/>
                    </a:lnTo>
                    <a:lnTo>
                      <a:pt x="162" y="258"/>
                    </a:lnTo>
                    <a:lnTo>
                      <a:pt x="162" y="252"/>
                    </a:lnTo>
                    <a:lnTo>
                      <a:pt x="164" y="248"/>
                    </a:lnTo>
                    <a:lnTo>
                      <a:pt x="168" y="246"/>
                    </a:lnTo>
                    <a:lnTo>
                      <a:pt x="174" y="246"/>
                    </a:lnTo>
                    <a:lnTo>
                      <a:pt x="178" y="246"/>
                    </a:lnTo>
                    <a:lnTo>
                      <a:pt x="182" y="248"/>
                    </a:lnTo>
                    <a:lnTo>
                      <a:pt x="184" y="252"/>
                    </a:lnTo>
                    <a:lnTo>
                      <a:pt x="186" y="258"/>
                    </a:lnTo>
                    <a:lnTo>
                      <a:pt x="184" y="1184"/>
                    </a:lnTo>
                    <a:lnTo>
                      <a:pt x="186" y="1486"/>
                    </a:lnTo>
                    <a:lnTo>
                      <a:pt x="424" y="1574"/>
                    </a:lnTo>
                    <a:lnTo>
                      <a:pt x="424" y="356"/>
                    </a:lnTo>
                    <a:lnTo>
                      <a:pt x="426" y="350"/>
                    </a:lnTo>
                    <a:lnTo>
                      <a:pt x="428" y="346"/>
                    </a:lnTo>
                    <a:lnTo>
                      <a:pt x="432" y="344"/>
                    </a:lnTo>
                    <a:lnTo>
                      <a:pt x="436" y="344"/>
                    </a:lnTo>
                    <a:lnTo>
                      <a:pt x="442" y="344"/>
                    </a:lnTo>
                    <a:lnTo>
                      <a:pt x="446" y="346"/>
                    </a:lnTo>
                    <a:lnTo>
                      <a:pt x="448" y="350"/>
                    </a:lnTo>
                    <a:lnTo>
                      <a:pt x="448" y="356"/>
                    </a:lnTo>
                    <a:lnTo>
                      <a:pt x="448" y="736"/>
                    </a:lnTo>
                    <a:lnTo>
                      <a:pt x="448" y="874"/>
                    </a:lnTo>
                    <a:lnTo>
                      <a:pt x="580" y="922"/>
                    </a:lnTo>
                    <a:lnTo>
                      <a:pt x="598" y="388"/>
                    </a:lnTo>
                    <a:lnTo>
                      <a:pt x="598" y="380"/>
                    </a:lnTo>
                    <a:lnTo>
                      <a:pt x="598" y="356"/>
                    </a:lnTo>
                    <a:lnTo>
                      <a:pt x="594" y="322"/>
                    </a:lnTo>
                    <a:close/>
                  </a:path>
                </a:pathLst>
              </a:custGeom>
              <a:solidFill>
                <a:srgbClr val="37796C"/>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22" name="Freeform 180"/>
              <p:cNvSpPr>
                <a:spLocks/>
              </p:cNvSpPr>
              <p:nvPr/>
            </p:nvSpPr>
            <p:spPr bwMode="white">
              <a:xfrm>
                <a:off x="5106" y="1237"/>
                <a:ext cx="8" cy="450"/>
              </a:xfrm>
              <a:custGeom>
                <a:avLst/>
                <a:gdLst/>
                <a:ahLst/>
                <a:cxnLst>
                  <a:cxn ang="0">
                    <a:pos x="12" y="0"/>
                  </a:cxn>
                  <a:cxn ang="0">
                    <a:pos x="8" y="0"/>
                  </a:cxn>
                  <a:cxn ang="0">
                    <a:pos x="4" y="2"/>
                  </a:cxn>
                  <a:cxn ang="0">
                    <a:pos x="2" y="6"/>
                  </a:cxn>
                  <a:cxn ang="0">
                    <a:pos x="0" y="12"/>
                  </a:cxn>
                  <a:cxn ang="0">
                    <a:pos x="0" y="1230"/>
                  </a:cxn>
                  <a:cxn ang="0">
                    <a:pos x="14" y="1234"/>
                  </a:cxn>
                  <a:cxn ang="0">
                    <a:pos x="24" y="1230"/>
                  </a:cxn>
                  <a:cxn ang="0">
                    <a:pos x="24" y="530"/>
                  </a:cxn>
                  <a:cxn ang="0">
                    <a:pos x="24" y="392"/>
                  </a:cxn>
                  <a:cxn ang="0">
                    <a:pos x="24" y="12"/>
                  </a:cxn>
                  <a:cxn ang="0">
                    <a:pos x="24" y="6"/>
                  </a:cxn>
                  <a:cxn ang="0">
                    <a:pos x="22" y="2"/>
                  </a:cxn>
                  <a:cxn ang="0">
                    <a:pos x="18" y="0"/>
                  </a:cxn>
                  <a:cxn ang="0">
                    <a:pos x="12" y="0"/>
                  </a:cxn>
                </a:cxnLst>
                <a:rect l="0" t="0" r="r" b="b"/>
                <a:pathLst>
                  <a:path w="24" h="1234">
                    <a:moveTo>
                      <a:pt x="12" y="0"/>
                    </a:moveTo>
                    <a:lnTo>
                      <a:pt x="8" y="0"/>
                    </a:lnTo>
                    <a:lnTo>
                      <a:pt x="4" y="2"/>
                    </a:lnTo>
                    <a:lnTo>
                      <a:pt x="2" y="6"/>
                    </a:lnTo>
                    <a:lnTo>
                      <a:pt x="0" y="12"/>
                    </a:lnTo>
                    <a:lnTo>
                      <a:pt x="0" y="1230"/>
                    </a:lnTo>
                    <a:lnTo>
                      <a:pt x="14" y="1234"/>
                    </a:lnTo>
                    <a:lnTo>
                      <a:pt x="24" y="1230"/>
                    </a:lnTo>
                    <a:lnTo>
                      <a:pt x="24" y="530"/>
                    </a:lnTo>
                    <a:lnTo>
                      <a:pt x="24" y="392"/>
                    </a:lnTo>
                    <a:lnTo>
                      <a:pt x="24" y="12"/>
                    </a:lnTo>
                    <a:lnTo>
                      <a:pt x="24" y="6"/>
                    </a:lnTo>
                    <a:lnTo>
                      <a:pt x="22" y="2"/>
                    </a:lnTo>
                    <a:lnTo>
                      <a:pt x="18" y="0"/>
                    </a:lnTo>
                    <a:lnTo>
                      <a:pt x="12"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23" name="Freeform 181"/>
              <p:cNvSpPr>
                <a:spLocks/>
              </p:cNvSpPr>
              <p:nvPr/>
            </p:nvSpPr>
            <p:spPr bwMode="white">
              <a:xfrm>
                <a:off x="5010" y="1202"/>
                <a:ext cx="11" cy="342"/>
              </a:xfrm>
              <a:custGeom>
                <a:avLst/>
                <a:gdLst/>
                <a:ahLst/>
                <a:cxnLst>
                  <a:cxn ang="0">
                    <a:pos x="14" y="0"/>
                  </a:cxn>
                  <a:cxn ang="0">
                    <a:pos x="8" y="0"/>
                  </a:cxn>
                  <a:cxn ang="0">
                    <a:pos x="4" y="2"/>
                  </a:cxn>
                  <a:cxn ang="0">
                    <a:pos x="2" y="6"/>
                  </a:cxn>
                  <a:cxn ang="0">
                    <a:pos x="2" y="12"/>
                  </a:cxn>
                  <a:cxn ang="0">
                    <a:pos x="0" y="512"/>
                  </a:cxn>
                  <a:cxn ang="0">
                    <a:pos x="22" y="520"/>
                  </a:cxn>
                  <a:cxn ang="0">
                    <a:pos x="24" y="938"/>
                  </a:cxn>
                  <a:cxn ang="0">
                    <a:pos x="26" y="12"/>
                  </a:cxn>
                  <a:cxn ang="0">
                    <a:pos x="24" y="6"/>
                  </a:cxn>
                  <a:cxn ang="0">
                    <a:pos x="22" y="2"/>
                  </a:cxn>
                  <a:cxn ang="0">
                    <a:pos x="18" y="0"/>
                  </a:cxn>
                  <a:cxn ang="0">
                    <a:pos x="14" y="0"/>
                  </a:cxn>
                </a:cxnLst>
                <a:rect l="0" t="0" r="r" b="b"/>
                <a:pathLst>
                  <a:path w="26" h="938">
                    <a:moveTo>
                      <a:pt x="14" y="0"/>
                    </a:moveTo>
                    <a:lnTo>
                      <a:pt x="8" y="0"/>
                    </a:lnTo>
                    <a:lnTo>
                      <a:pt x="4" y="2"/>
                    </a:lnTo>
                    <a:lnTo>
                      <a:pt x="2" y="6"/>
                    </a:lnTo>
                    <a:lnTo>
                      <a:pt x="2" y="12"/>
                    </a:lnTo>
                    <a:lnTo>
                      <a:pt x="0" y="512"/>
                    </a:lnTo>
                    <a:lnTo>
                      <a:pt x="22" y="520"/>
                    </a:lnTo>
                    <a:lnTo>
                      <a:pt x="24" y="938"/>
                    </a:lnTo>
                    <a:lnTo>
                      <a:pt x="26" y="12"/>
                    </a:lnTo>
                    <a:lnTo>
                      <a:pt x="24" y="6"/>
                    </a:lnTo>
                    <a:lnTo>
                      <a:pt x="22" y="2"/>
                    </a:lnTo>
                    <a:lnTo>
                      <a:pt x="18" y="0"/>
                    </a:lnTo>
                    <a:lnTo>
                      <a:pt x="14"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24" name="Freeform 182"/>
              <p:cNvSpPr>
                <a:spLocks/>
              </p:cNvSpPr>
              <p:nvPr/>
            </p:nvSpPr>
            <p:spPr bwMode="auto">
              <a:xfrm>
                <a:off x="5004" y="952"/>
                <a:ext cx="122" cy="177"/>
              </a:xfrm>
              <a:custGeom>
                <a:avLst/>
                <a:gdLst/>
                <a:ahLst/>
                <a:cxnLst>
                  <a:cxn ang="0">
                    <a:pos x="308" y="188"/>
                  </a:cxn>
                  <a:cxn ang="0">
                    <a:pos x="324" y="236"/>
                  </a:cxn>
                  <a:cxn ang="0">
                    <a:pos x="332" y="284"/>
                  </a:cxn>
                  <a:cxn ang="0">
                    <a:pos x="334" y="328"/>
                  </a:cxn>
                  <a:cxn ang="0">
                    <a:pos x="330" y="370"/>
                  </a:cxn>
                  <a:cxn ang="0">
                    <a:pos x="320" y="408"/>
                  </a:cxn>
                  <a:cxn ang="0">
                    <a:pos x="306" y="440"/>
                  </a:cxn>
                  <a:cxn ang="0">
                    <a:pos x="284" y="464"/>
                  </a:cxn>
                  <a:cxn ang="0">
                    <a:pos x="256" y="480"/>
                  </a:cxn>
                  <a:cxn ang="0">
                    <a:pos x="228" y="486"/>
                  </a:cxn>
                  <a:cxn ang="0">
                    <a:pos x="196" y="484"/>
                  </a:cxn>
                  <a:cxn ang="0">
                    <a:pos x="164" y="472"/>
                  </a:cxn>
                  <a:cxn ang="0">
                    <a:pos x="132" y="450"/>
                  </a:cxn>
                  <a:cxn ang="0">
                    <a:pos x="102" y="422"/>
                  </a:cxn>
                  <a:cxn ang="0">
                    <a:pos x="74" y="388"/>
                  </a:cxn>
                  <a:cxn ang="0">
                    <a:pos x="48" y="346"/>
                  </a:cxn>
                  <a:cxn ang="0">
                    <a:pos x="26" y="298"/>
                  </a:cxn>
                  <a:cxn ang="0">
                    <a:pos x="12" y="250"/>
                  </a:cxn>
                  <a:cxn ang="0">
                    <a:pos x="4" y="202"/>
                  </a:cxn>
                  <a:cxn ang="0">
                    <a:pos x="0" y="158"/>
                  </a:cxn>
                  <a:cxn ang="0">
                    <a:pos x="4" y="116"/>
                  </a:cxn>
                  <a:cxn ang="0">
                    <a:pos x="14" y="78"/>
                  </a:cxn>
                  <a:cxn ang="0">
                    <a:pos x="30" y="46"/>
                  </a:cxn>
                  <a:cxn ang="0">
                    <a:pos x="52" y="22"/>
                  </a:cxn>
                  <a:cxn ang="0">
                    <a:pos x="78" y="6"/>
                  </a:cxn>
                  <a:cxn ang="0">
                    <a:pos x="108" y="0"/>
                  </a:cxn>
                  <a:cxn ang="0">
                    <a:pos x="140" y="2"/>
                  </a:cxn>
                  <a:cxn ang="0">
                    <a:pos x="172" y="14"/>
                  </a:cxn>
                  <a:cxn ang="0">
                    <a:pos x="204" y="36"/>
                  </a:cxn>
                  <a:cxn ang="0">
                    <a:pos x="234" y="64"/>
                  </a:cxn>
                  <a:cxn ang="0">
                    <a:pos x="262" y="100"/>
                  </a:cxn>
                  <a:cxn ang="0">
                    <a:pos x="288" y="142"/>
                  </a:cxn>
                </a:cxnLst>
                <a:rect l="0" t="0" r="r" b="b"/>
                <a:pathLst>
                  <a:path w="334" h="486">
                    <a:moveTo>
                      <a:pt x="298" y="164"/>
                    </a:moveTo>
                    <a:lnTo>
                      <a:pt x="308" y="188"/>
                    </a:lnTo>
                    <a:lnTo>
                      <a:pt x="316" y="212"/>
                    </a:lnTo>
                    <a:lnTo>
                      <a:pt x="324" y="236"/>
                    </a:lnTo>
                    <a:lnTo>
                      <a:pt x="328" y="260"/>
                    </a:lnTo>
                    <a:lnTo>
                      <a:pt x="332" y="284"/>
                    </a:lnTo>
                    <a:lnTo>
                      <a:pt x="334" y="306"/>
                    </a:lnTo>
                    <a:lnTo>
                      <a:pt x="334" y="328"/>
                    </a:lnTo>
                    <a:lnTo>
                      <a:pt x="334" y="350"/>
                    </a:lnTo>
                    <a:lnTo>
                      <a:pt x="330" y="370"/>
                    </a:lnTo>
                    <a:lnTo>
                      <a:pt x="326" y="390"/>
                    </a:lnTo>
                    <a:lnTo>
                      <a:pt x="320" y="408"/>
                    </a:lnTo>
                    <a:lnTo>
                      <a:pt x="314" y="424"/>
                    </a:lnTo>
                    <a:lnTo>
                      <a:pt x="306" y="440"/>
                    </a:lnTo>
                    <a:lnTo>
                      <a:pt x="296" y="454"/>
                    </a:lnTo>
                    <a:lnTo>
                      <a:pt x="284" y="464"/>
                    </a:lnTo>
                    <a:lnTo>
                      <a:pt x="270" y="474"/>
                    </a:lnTo>
                    <a:lnTo>
                      <a:pt x="256" y="480"/>
                    </a:lnTo>
                    <a:lnTo>
                      <a:pt x="242" y="486"/>
                    </a:lnTo>
                    <a:lnTo>
                      <a:pt x="228" y="486"/>
                    </a:lnTo>
                    <a:lnTo>
                      <a:pt x="212" y="486"/>
                    </a:lnTo>
                    <a:lnTo>
                      <a:pt x="196" y="484"/>
                    </a:lnTo>
                    <a:lnTo>
                      <a:pt x="180" y="478"/>
                    </a:lnTo>
                    <a:lnTo>
                      <a:pt x="164" y="472"/>
                    </a:lnTo>
                    <a:lnTo>
                      <a:pt x="148" y="462"/>
                    </a:lnTo>
                    <a:lnTo>
                      <a:pt x="132" y="450"/>
                    </a:lnTo>
                    <a:lnTo>
                      <a:pt x="116" y="438"/>
                    </a:lnTo>
                    <a:lnTo>
                      <a:pt x="102" y="422"/>
                    </a:lnTo>
                    <a:lnTo>
                      <a:pt x="88" y="406"/>
                    </a:lnTo>
                    <a:lnTo>
                      <a:pt x="74" y="388"/>
                    </a:lnTo>
                    <a:lnTo>
                      <a:pt x="60" y="366"/>
                    </a:lnTo>
                    <a:lnTo>
                      <a:pt x="48" y="346"/>
                    </a:lnTo>
                    <a:lnTo>
                      <a:pt x="36" y="322"/>
                    </a:lnTo>
                    <a:lnTo>
                      <a:pt x="26" y="298"/>
                    </a:lnTo>
                    <a:lnTo>
                      <a:pt x="18" y="274"/>
                    </a:lnTo>
                    <a:lnTo>
                      <a:pt x="12" y="250"/>
                    </a:lnTo>
                    <a:lnTo>
                      <a:pt x="6" y="226"/>
                    </a:lnTo>
                    <a:lnTo>
                      <a:pt x="4" y="202"/>
                    </a:lnTo>
                    <a:lnTo>
                      <a:pt x="2" y="180"/>
                    </a:lnTo>
                    <a:lnTo>
                      <a:pt x="0" y="158"/>
                    </a:lnTo>
                    <a:lnTo>
                      <a:pt x="2" y="136"/>
                    </a:lnTo>
                    <a:lnTo>
                      <a:pt x="4" y="116"/>
                    </a:lnTo>
                    <a:lnTo>
                      <a:pt x="8" y="96"/>
                    </a:lnTo>
                    <a:lnTo>
                      <a:pt x="14" y="78"/>
                    </a:lnTo>
                    <a:lnTo>
                      <a:pt x="22" y="62"/>
                    </a:lnTo>
                    <a:lnTo>
                      <a:pt x="30" y="46"/>
                    </a:lnTo>
                    <a:lnTo>
                      <a:pt x="40" y="34"/>
                    </a:lnTo>
                    <a:lnTo>
                      <a:pt x="52" y="22"/>
                    </a:lnTo>
                    <a:lnTo>
                      <a:pt x="64" y="12"/>
                    </a:lnTo>
                    <a:lnTo>
                      <a:pt x="78" y="6"/>
                    </a:lnTo>
                    <a:lnTo>
                      <a:pt x="94" y="2"/>
                    </a:lnTo>
                    <a:lnTo>
                      <a:pt x="108" y="0"/>
                    </a:lnTo>
                    <a:lnTo>
                      <a:pt x="124" y="0"/>
                    </a:lnTo>
                    <a:lnTo>
                      <a:pt x="140" y="2"/>
                    </a:lnTo>
                    <a:lnTo>
                      <a:pt x="156" y="8"/>
                    </a:lnTo>
                    <a:lnTo>
                      <a:pt x="172" y="14"/>
                    </a:lnTo>
                    <a:lnTo>
                      <a:pt x="188" y="24"/>
                    </a:lnTo>
                    <a:lnTo>
                      <a:pt x="204" y="36"/>
                    </a:lnTo>
                    <a:lnTo>
                      <a:pt x="218" y="48"/>
                    </a:lnTo>
                    <a:lnTo>
                      <a:pt x="234" y="64"/>
                    </a:lnTo>
                    <a:lnTo>
                      <a:pt x="248" y="80"/>
                    </a:lnTo>
                    <a:lnTo>
                      <a:pt x="262" y="100"/>
                    </a:lnTo>
                    <a:lnTo>
                      <a:pt x="276" y="120"/>
                    </a:lnTo>
                    <a:lnTo>
                      <a:pt x="288" y="142"/>
                    </a:lnTo>
                    <a:lnTo>
                      <a:pt x="298" y="164"/>
                    </a:lnTo>
                    <a:close/>
                  </a:path>
                </a:pathLst>
              </a:custGeom>
              <a:solidFill>
                <a:srgbClr val="37796C"/>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grpSp>
        <p:grpSp>
          <p:nvGrpSpPr>
            <p:cNvPr id="229" name="Group 137"/>
            <p:cNvGrpSpPr>
              <a:grpSpLocks noChangeAspect="1"/>
            </p:cNvGrpSpPr>
            <p:nvPr/>
          </p:nvGrpSpPr>
          <p:grpSpPr bwMode="auto">
            <a:xfrm>
              <a:off x="5402263" y="2452688"/>
              <a:ext cx="166687" cy="377825"/>
              <a:chOff x="4589" y="936"/>
              <a:chExt cx="290" cy="754"/>
            </a:xfrm>
          </p:grpSpPr>
          <p:sp>
            <p:nvSpPr>
              <p:cNvPr id="315" name="Freeform 138"/>
              <p:cNvSpPr>
                <a:spLocks/>
              </p:cNvSpPr>
              <p:nvPr/>
            </p:nvSpPr>
            <p:spPr bwMode="auto">
              <a:xfrm>
                <a:off x="4606" y="936"/>
                <a:ext cx="273" cy="751"/>
              </a:xfrm>
              <a:custGeom>
                <a:avLst/>
                <a:gdLst/>
                <a:ahLst/>
                <a:cxnLst>
                  <a:cxn ang="0">
                    <a:pos x="452" y="486"/>
                  </a:cxn>
                  <a:cxn ang="0">
                    <a:pos x="538" y="450"/>
                  </a:cxn>
                  <a:cxn ang="0">
                    <a:pos x="556" y="430"/>
                  </a:cxn>
                  <a:cxn ang="0">
                    <a:pos x="570" y="402"/>
                  </a:cxn>
                  <a:cxn ang="0">
                    <a:pos x="582" y="366"/>
                  </a:cxn>
                  <a:cxn ang="0">
                    <a:pos x="586" y="324"/>
                  </a:cxn>
                  <a:cxn ang="0">
                    <a:pos x="586" y="278"/>
                  </a:cxn>
                  <a:cxn ang="0">
                    <a:pos x="578" y="230"/>
                  </a:cxn>
                  <a:cxn ang="0">
                    <a:pos x="564" y="182"/>
                  </a:cxn>
                  <a:cxn ang="0">
                    <a:pos x="544" y="134"/>
                  </a:cxn>
                  <a:cxn ang="0">
                    <a:pos x="520" y="94"/>
                  </a:cxn>
                  <a:cxn ang="0">
                    <a:pos x="492" y="60"/>
                  </a:cxn>
                  <a:cxn ang="0">
                    <a:pos x="464" y="34"/>
                  </a:cxn>
                  <a:cxn ang="0">
                    <a:pos x="434" y="16"/>
                  </a:cxn>
                  <a:cxn ang="0">
                    <a:pos x="402" y="4"/>
                  </a:cxn>
                  <a:cxn ang="0">
                    <a:pos x="370" y="0"/>
                  </a:cxn>
                  <a:cxn ang="0">
                    <a:pos x="336" y="2"/>
                  </a:cxn>
                  <a:cxn ang="0">
                    <a:pos x="182" y="48"/>
                  </a:cxn>
                  <a:cxn ang="0">
                    <a:pos x="248" y="412"/>
                  </a:cxn>
                  <a:cxn ang="0">
                    <a:pos x="230" y="408"/>
                  </a:cxn>
                  <a:cxn ang="0">
                    <a:pos x="204" y="410"/>
                  </a:cxn>
                  <a:cxn ang="0">
                    <a:pos x="0" y="488"/>
                  </a:cxn>
                  <a:cxn ang="0">
                    <a:pos x="14" y="486"/>
                  </a:cxn>
                  <a:cxn ang="0">
                    <a:pos x="42" y="484"/>
                  </a:cxn>
                  <a:cxn ang="0">
                    <a:pos x="60" y="486"/>
                  </a:cxn>
                  <a:cxn ang="0">
                    <a:pos x="418" y="618"/>
                  </a:cxn>
                  <a:cxn ang="0">
                    <a:pos x="474" y="654"/>
                  </a:cxn>
                  <a:cxn ang="0">
                    <a:pos x="512" y="696"/>
                  </a:cxn>
                  <a:cxn ang="0">
                    <a:pos x="536" y="742"/>
                  </a:cxn>
                  <a:cxn ang="0">
                    <a:pos x="552" y="784"/>
                  </a:cxn>
                  <a:cxn ang="0">
                    <a:pos x="560" y="840"/>
                  </a:cxn>
                  <a:cxn ang="0">
                    <a:pos x="560" y="872"/>
                  </a:cxn>
                  <a:cxn ang="0">
                    <a:pos x="410" y="1358"/>
                  </a:cxn>
                  <a:cxn ang="0">
                    <a:pos x="566" y="2004"/>
                  </a:cxn>
                  <a:cxn ang="0">
                    <a:pos x="730" y="1330"/>
                  </a:cxn>
                  <a:cxn ang="0">
                    <a:pos x="748" y="788"/>
                  </a:cxn>
                  <a:cxn ang="0">
                    <a:pos x="744" y="730"/>
                  </a:cxn>
                  <a:cxn ang="0">
                    <a:pos x="732" y="688"/>
                  </a:cxn>
                  <a:cxn ang="0">
                    <a:pos x="714" y="644"/>
                  </a:cxn>
                  <a:cxn ang="0">
                    <a:pos x="682" y="600"/>
                  </a:cxn>
                  <a:cxn ang="0">
                    <a:pos x="636" y="560"/>
                  </a:cxn>
                  <a:cxn ang="0">
                    <a:pos x="572" y="528"/>
                  </a:cxn>
                </a:cxnLst>
                <a:rect l="0" t="0" r="r" b="b"/>
                <a:pathLst>
                  <a:path w="748" h="2058">
                    <a:moveTo>
                      <a:pt x="572" y="528"/>
                    </a:moveTo>
                    <a:lnTo>
                      <a:pt x="452" y="486"/>
                    </a:lnTo>
                    <a:lnTo>
                      <a:pt x="526" y="456"/>
                    </a:lnTo>
                    <a:lnTo>
                      <a:pt x="538" y="450"/>
                    </a:lnTo>
                    <a:lnTo>
                      <a:pt x="546" y="442"/>
                    </a:lnTo>
                    <a:lnTo>
                      <a:pt x="556" y="430"/>
                    </a:lnTo>
                    <a:lnTo>
                      <a:pt x="564" y="416"/>
                    </a:lnTo>
                    <a:lnTo>
                      <a:pt x="570" y="402"/>
                    </a:lnTo>
                    <a:lnTo>
                      <a:pt x="576" y="384"/>
                    </a:lnTo>
                    <a:lnTo>
                      <a:pt x="582" y="366"/>
                    </a:lnTo>
                    <a:lnTo>
                      <a:pt x="584" y="346"/>
                    </a:lnTo>
                    <a:lnTo>
                      <a:pt x="586" y="324"/>
                    </a:lnTo>
                    <a:lnTo>
                      <a:pt x="586" y="302"/>
                    </a:lnTo>
                    <a:lnTo>
                      <a:pt x="586" y="278"/>
                    </a:lnTo>
                    <a:lnTo>
                      <a:pt x="582" y="254"/>
                    </a:lnTo>
                    <a:lnTo>
                      <a:pt x="578" y="230"/>
                    </a:lnTo>
                    <a:lnTo>
                      <a:pt x="572" y="206"/>
                    </a:lnTo>
                    <a:lnTo>
                      <a:pt x="564" y="182"/>
                    </a:lnTo>
                    <a:lnTo>
                      <a:pt x="554" y="158"/>
                    </a:lnTo>
                    <a:lnTo>
                      <a:pt x="544" y="134"/>
                    </a:lnTo>
                    <a:lnTo>
                      <a:pt x="532" y="114"/>
                    </a:lnTo>
                    <a:lnTo>
                      <a:pt x="520" y="94"/>
                    </a:lnTo>
                    <a:lnTo>
                      <a:pt x="506" y="76"/>
                    </a:lnTo>
                    <a:lnTo>
                      <a:pt x="492" y="60"/>
                    </a:lnTo>
                    <a:lnTo>
                      <a:pt x="478" y="46"/>
                    </a:lnTo>
                    <a:lnTo>
                      <a:pt x="464" y="34"/>
                    </a:lnTo>
                    <a:lnTo>
                      <a:pt x="448" y="24"/>
                    </a:lnTo>
                    <a:lnTo>
                      <a:pt x="434" y="16"/>
                    </a:lnTo>
                    <a:lnTo>
                      <a:pt x="418" y="8"/>
                    </a:lnTo>
                    <a:lnTo>
                      <a:pt x="402" y="4"/>
                    </a:lnTo>
                    <a:lnTo>
                      <a:pt x="386" y="0"/>
                    </a:lnTo>
                    <a:lnTo>
                      <a:pt x="370" y="0"/>
                    </a:lnTo>
                    <a:lnTo>
                      <a:pt x="354" y="0"/>
                    </a:lnTo>
                    <a:lnTo>
                      <a:pt x="336" y="2"/>
                    </a:lnTo>
                    <a:lnTo>
                      <a:pt x="320" y="6"/>
                    </a:lnTo>
                    <a:lnTo>
                      <a:pt x="182" y="48"/>
                    </a:lnTo>
                    <a:lnTo>
                      <a:pt x="344" y="446"/>
                    </a:lnTo>
                    <a:lnTo>
                      <a:pt x="248" y="412"/>
                    </a:lnTo>
                    <a:lnTo>
                      <a:pt x="242" y="410"/>
                    </a:lnTo>
                    <a:lnTo>
                      <a:pt x="230" y="408"/>
                    </a:lnTo>
                    <a:lnTo>
                      <a:pt x="214" y="408"/>
                    </a:lnTo>
                    <a:lnTo>
                      <a:pt x="204" y="410"/>
                    </a:lnTo>
                    <a:lnTo>
                      <a:pt x="194" y="412"/>
                    </a:lnTo>
                    <a:lnTo>
                      <a:pt x="0" y="488"/>
                    </a:lnTo>
                    <a:lnTo>
                      <a:pt x="4" y="490"/>
                    </a:lnTo>
                    <a:lnTo>
                      <a:pt x="14" y="486"/>
                    </a:lnTo>
                    <a:lnTo>
                      <a:pt x="24" y="484"/>
                    </a:lnTo>
                    <a:lnTo>
                      <a:pt x="42" y="484"/>
                    </a:lnTo>
                    <a:lnTo>
                      <a:pt x="54" y="486"/>
                    </a:lnTo>
                    <a:lnTo>
                      <a:pt x="60" y="486"/>
                    </a:lnTo>
                    <a:lnTo>
                      <a:pt x="384" y="604"/>
                    </a:lnTo>
                    <a:lnTo>
                      <a:pt x="418" y="618"/>
                    </a:lnTo>
                    <a:lnTo>
                      <a:pt x="448" y="634"/>
                    </a:lnTo>
                    <a:lnTo>
                      <a:pt x="474" y="654"/>
                    </a:lnTo>
                    <a:lnTo>
                      <a:pt x="494" y="674"/>
                    </a:lnTo>
                    <a:lnTo>
                      <a:pt x="512" y="696"/>
                    </a:lnTo>
                    <a:lnTo>
                      <a:pt x="526" y="718"/>
                    </a:lnTo>
                    <a:lnTo>
                      <a:pt x="536" y="742"/>
                    </a:lnTo>
                    <a:lnTo>
                      <a:pt x="544" y="764"/>
                    </a:lnTo>
                    <a:lnTo>
                      <a:pt x="552" y="784"/>
                    </a:lnTo>
                    <a:lnTo>
                      <a:pt x="556" y="806"/>
                    </a:lnTo>
                    <a:lnTo>
                      <a:pt x="560" y="840"/>
                    </a:lnTo>
                    <a:lnTo>
                      <a:pt x="560" y="864"/>
                    </a:lnTo>
                    <a:lnTo>
                      <a:pt x="560" y="872"/>
                    </a:lnTo>
                    <a:lnTo>
                      <a:pt x="542" y="1406"/>
                    </a:lnTo>
                    <a:lnTo>
                      <a:pt x="410" y="1358"/>
                    </a:lnTo>
                    <a:lnTo>
                      <a:pt x="410" y="2058"/>
                    </a:lnTo>
                    <a:lnTo>
                      <a:pt x="566" y="2004"/>
                    </a:lnTo>
                    <a:lnTo>
                      <a:pt x="576" y="1398"/>
                    </a:lnTo>
                    <a:lnTo>
                      <a:pt x="730" y="1330"/>
                    </a:lnTo>
                    <a:lnTo>
                      <a:pt x="746" y="796"/>
                    </a:lnTo>
                    <a:lnTo>
                      <a:pt x="748" y="788"/>
                    </a:lnTo>
                    <a:lnTo>
                      <a:pt x="748" y="764"/>
                    </a:lnTo>
                    <a:lnTo>
                      <a:pt x="744" y="730"/>
                    </a:lnTo>
                    <a:lnTo>
                      <a:pt x="738" y="710"/>
                    </a:lnTo>
                    <a:lnTo>
                      <a:pt x="732" y="688"/>
                    </a:lnTo>
                    <a:lnTo>
                      <a:pt x="724" y="666"/>
                    </a:lnTo>
                    <a:lnTo>
                      <a:pt x="714" y="644"/>
                    </a:lnTo>
                    <a:lnTo>
                      <a:pt x="700" y="620"/>
                    </a:lnTo>
                    <a:lnTo>
                      <a:pt x="682" y="600"/>
                    </a:lnTo>
                    <a:lnTo>
                      <a:pt x="660" y="578"/>
                    </a:lnTo>
                    <a:lnTo>
                      <a:pt x="636" y="560"/>
                    </a:lnTo>
                    <a:lnTo>
                      <a:pt x="606" y="542"/>
                    </a:lnTo>
                    <a:lnTo>
                      <a:pt x="572" y="528"/>
                    </a:lnTo>
                    <a:close/>
                  </a:path>
                </a:pathLst>
              </a:custGeom>
              <a:solidFill>
                <a:srgbClr val="FDC270"/>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16" name="Freeform 139"/>
              <p:cNvSpPr>
                <a:spLocks/>
              </p:cNvSpPr>
              <p:nvPr/>
            </p:nvSpPr>
            <p:spPr bwMode="auto">
              <a:xfrm>
                <a:off x="4589" y="1110"/>
                <a:ext cx="224" cy="580"/>
              </a:xfrm>
              <a:custGeom>
                <a:avLst/>
                <a:gdLst/>
                <a:ahLst/>
                <a:cxnLst>
                  <a:cxn ang="0">
                    <a:pos x="594" y="322"/>
                  </a:cxn>
                  <a:cxn ang="0">
                    <a:pos x="590" y="300"/>
                  </a:cxn>
                  <a:cxn ang="0">
                    <a:pos x="582" y="280"/>
                  </a:cxn>
                  <a:cxn ang="0">
                    <a:pos x="574" y="258"/>
                  </a:cxn>
                  <a:cxn ang="0">
                    <a:pos x="564" y="234"/>
                  </a:cxn>
                  <a:cxn ang="0">
                    <a:pos x="550" y="212"/>
                  </a:cxn>
                  <a:cxn ang="0">
                    <a:pos x="532" y="190"/>
                  </a:cxn>
                  <a:cxn ang="0">
                    <a:pos x="512" y="170"/>
                  </a:cxn>
                  <a:cxn ang="0">
                    <a:pos x="486" y="150"/>
                  </a:cxn>
                  <a:cxn ang="0">
                    <a:pos x="456" y="134"/>
                  </a:cxn>
                  <a:cxn ang="0">
                    <a:pos x="422" y="120"/>
                  </a:cxn>
                  <a:cxn ang="0">
                    <a:pos x="98" y="2"/>
                  </a:cxn>
                  <a:cxn ang="0">
                    <a:pos x="92" y="2"/>
                  </a:cxn>
                  <a:cxn ang="0">
                    <a:pos x="80" y="0"/>
                  </a:cxn>
                  <a:cxn ang="0">
                    <a:pos x="62" y="0"/>
                  </a:cxn>
                  <a:cxn ang="0">
                    <a:pos x="52" y="2"/>
                  </a:cxn>
                  <a:cxn ang="0">
                    <a:pos x="42" y="6"/>
                  </a:cxn>
                  <a:cxn ang="0">
                    <a:pos x="34" y="10"/>
                  </a:cxn>
                  <a:cxn ang="0">
                    <a:pos x="26" y="14"/>
                  </a:cxn>
                  <a:cxn ang="0">
                    <a:pos x="20" y="22"/>
                  </a:cxn>
                  <a:cxn ang="0">
                    <a:pos x="14" y="32"/>
                  </a:cxn>
                  <a:cxn ang="0">
                    <a:pos x="8" y="42"/>
                  </a:cxn>
                  <a:cxn ang="0">
                    <a:pos x="4" y="56"/>
                  </a:cxn>
                  <a:cxn ang="0">
                    <a:pos x="2" y="72"/>
                  </a:cxn>
                  <a:cxn ang="0">
                    <a:pos x="0" y="90"/>
                  </a:cxn>
                  <a:cxn ang="0">
                    <a:pos x="2" y="150"/>
                  </a:cxn>
                  <a:cxn ang="0">
                    <a:pos x="8" y="236"/>
                  </a:cxn>
                  <a:cxn ang="0">
                    <a:pos x="26" y="444"/>
                  </a:cxn>
                  <a:cxn ang="0">
                    <a:pos x="50" y="710"/>
                  </a:cxn>
                  <a:cxn ang="0">
                    <a:pos x="160" y="758"/>
                  </a:cxn>
                  <a:cxn ang="0">
                    <a:pos x="162" y="258"/>
                  </a:cxn>
                  <a:cxn ang="0">
                    <a:pos x="162" y="252"/>
                  </a:cxn>
                  <a:cxn ang="0">
                    <a:pos x="164" y="248"/>
                  </a:cxn>
                  <a:cxn ang="0">
                    <a:pos x="168" y="246"/>
                  </a:cxn>
                  <a:cxn ang="0">
                    <a:pos x="174" y="246"/>
                  </a:cxn>
                  <a:cxn ang="0">
                    <a:pos x="178" y="246"/>
                  </a:cxn>
                  <a:cxn ang="0">
                    <a:pos x="182" y="248"/>
                  </a:cxn>
                  <a:cxn ang="0">
                    <a:pos x="184" y="252"/>
                  </a:cxn>
                  <a:cxn ang="0">
                    <a:pos x="186" y="258"/>
                  </a:cxn>
                  <a:cxn ang="0">
                    <a:pos x="184" y="1184"/>
                  </a:cxn>
                  <a:cxn ang="0">
                    <a:pos x="186" y="1486"/>
                  </a:cxn>
                  <a:cxn ang="0">
                    <a:pos x="424" y="1574"/>
                  </a:cxn>
                  <a:cxn ang="0">
                    <a:pos x="424" y="356"/>
                  </a:cxn>
                  <a:cxn ang="0">
                    <a:pos x="426" y="350"/>
                  </a:cxn>
                  <a:cxn ang="0">
                    <a:pos x="428" y="346"/>
                  </a:cxn>
                  <a:cxn ang="0">
                    <a:pos x="432" y="344"/>
                  </a:cxn>
                  <a:cxn ang="0">
                    <a:pos x="436" y="344"/>
                  </a:cxn>
                  <a:cxn ang="0">
                    <a:pos x="442" y="344"/>
                  </a:cxn>
                  <a:cxn ang="0">
                    <a:pos x="446" y="346"/>
                  </a:cxn>
                  <a:cxn ang="0">
                    <a:pos x="448" y="350"/>
                  </a:cxn>
                  <a:cxn ang="0">
                    <a:pos x="448" y="356"/>
                  </a:cxn>
                  <a:cxn ang="0">
                    <a:pos x="448" y="736"/>
                  </a:cxn>
                  <a:cxn ang="0">
                    <a:pos x="448" y="874"/>
                  </a:cxn>
                  <a:cxn ang="0">
                    <a:pos x="580" y="922"/>
                  </a:cxn>
                  <a:cxn ang="0">
                    <a:pos x="598" y="388"/>
                  </a:cxn>
                  <a:cxn ang="0">
                    <a:pos x="598" y="380"/>
                  </a:cxn>
                  <a:cxn ang="0">
                    <a:pos x="598" y="356"/>
                  </a:cxn>
                  <a:cxn ang="0">
                    <a:pos x="594" y="322"/>
                  </a:cxn>
                </a:cxnLst>
                <a:rect l="0" t="0" r="r" b="b"/>
                <a:pathLst>
                  <a:path w="598" h="1574">
                    <a:moveTo>
                      <a:pt x="594" y="322"/>
                    </a:moveTo>
                    <a:lnTo>
                      <a:pt x="590" y="300"/>
                    </a:lnTo>
                    <a:lnTo>
                      <a:pt x="582" y="280"/>
                    </a:lnTo>
                    <a:lnTo>
                      <a:pt x="574" y="258"/>
                    </a:lnTo>
                    <a:lnTo>
                      <a:pt x="564" y="234"/>
                    </a:lnTo>
                    <a:lnTo>
                      <a:pt x="550" y="212"/>
                    </a:lnTo>
                    <a:lnTo>
                      <a:pt x="532" y="190"/>
                    </a:lnTo>
                    <a:lnTo>
                      <a:pt x="512" y="170"/>
                    </a:lnTo>
                    <a:lnTo>
                      <a:pt x="486" y="150"/>
                    </a:lnTo>
                    <a:lnTo>
                      <a:pt x="456" y="134"/>
                    </a:lnTo>
                    <a:lnTo>
                      <a:pt x="422" y="120"/>
                    </a:lnTo>
                    <a:lnTo>
                      <a:pt x="98" y="2"/>
                    </a:lnTo>
                    <a:lnTo>
                      <a:pt x="92" y="2"/>
                    </a:lnTo>
                    <a:lnTo>
                      <a:pt x="80" y="0"/>
                    </a:lnTo>
                    <a:lnTo>
                      <a:pt x="62" y="0"/>
                    </a:lnTo>
                    <a:lnTo>
                      <a:pt x="52" y="2"/>
                    </a:lnTo>
                    <a:lnTo>
                      <a:pt x="42" y="6"/>
                    </a:lnTo>
                    <a:lnTo>
                      <a:pt x="34" y="10"/>
                    </a:lnTo>
                    <a:lnTo>
                      <a:pt x="26" y="14"/>
                    </a:lnTo>
                    <a:lnTo>
                      <a:pt x="20" y="22"/>
                    </a:lnTo>
                    <a:lnTo>
                      <a:pt x="14" y="32"/>
                    </a:lnTo>
                    <a:lnTo>
                      <a:pt x="8" y="42"/>
                    </a:lnTo>
                    <a:lnTo>
                      <a:pt x="4" y="56"/>
                    </a:lnTo>
                    <a:lnTo>
                      <a:pt x="2" y="72"/>
                    </a:lnTo>
                    <a:lnTo>
                      <a:pt x="0" y="90"/>
                    </a:lnTo>
                    <a:lnTo>
                      <a:pt x="2" y="150"/>
                    </a:lnTo>
                    <a:lnTo>
                      <a:pt x="8" y="236"/>
                    </a:lnTo>
                    <a:lnTo>
                      <a:pt x="26" y="444"/>
                    </a:lnTo>
                    <a:lnTo>
                      <a:pt x="50" y="710"/>
                    </a:lnTo>
                    <a:lnTo>
                      <a:pt x="160" y="758"/>
                    </a:lnTo>
                    <a:lnTo>
                      <a:pt x="162" y="258"/>
                    </a:lnTo>
                    <a:lnTo>
                      <a:pt x="162" y="252"/>
                    </a:lnTo>
                    <a:lnTo>
                      <a:pt x="164" y="248"/>
                    </a:lnTo>
                    <a:lnTo>
                      <a:pt x="168" y="246"/>
                    </a:lnTo>
                    <a:lnTo>
                      <a:pt x="174" y="246"/>
                    </a:lnTo>
                    <a:lnTo>
                      <a:pt x="178" y="246"/>
                    </a:lnTo>
                    <a:lnTo>
                      <a:pt x="182" y="248"/>
                    </a:lnTo>
                    <a:lnTo>
                      <a:pt x="184" y="252"/>
                    </a:lnTo>
                    <a:lnTo>
                      <a:pt x="186" y="258"/>
                    </a:lnTo>
                    <a:lnTo>
                      <a:pt x="184" y="1184"/>
                    </a:lnTo>
                    <a:lnTo>
                      <a:pt x="186" y="1486"/>
                    </a:lnTo>
                    <a:lnTo>
                      <a:pt x="424" y="1574"/>
                    </a:lnTo>
                    <a:lnTo>
                      <a:pt x="424" y="356"/>
                    </a:lnTo>
                    <a:lnTo>
                      <a:pt x="426" y="350"/>
                    </a:lnTo>
                    <a:lnTo>
                      <a:pt x="428" y="346"/>
                    </a:lnTo>
                    <a:lnTo>
                      <a:pt x="432" y="344"/>
                    </a:lnTo>
                    <a:lnTo>
                      <a:pt x="436" y="344"/>
                    </a:lnTo>
                    <a:lnTo>
                      <a:pt x="442" y="344"/>
                    </a:lnTo>
                    <a:lnTo>
                      <a:pt x="446" y="346"/>
                    </a:lnTo>
                    <a:lnTo>
                      <a:pt x="448" y="350"/>
                    </a:lnTo>
                    <a:lnTo>
                      <a:pt x="448" y="356"/>
                    </a:lnTo>
                    <a:lnTo>
                      <a:pt x="448" y="736"/>
                    </a:lnTo>
                    <a:lnTo>
                      <a:pt x="448" y="874"/>
                    </a:lnTo>
                    <a:lnTo>
                      <a:pt x="580" y="922"/>
                    </a:lnTo>
                    <a:lnTo>
                      <a:pt x="598" y="388"/>
                    </a:lnTo>
                    <a:lnTo>
                      <a:pt x="598" y="380"/>
                    </a:lnTo>
                    <a:lnTo>
                      <a:pt x="598" y="356"/>
                    </a:lnTo>
                    <a:lnTo>
                      <a:pt x="594" y="322"/>
                    </a:lnTo>
                    <a:close/>
                  </a:path>
                </a:pathLst>
              </a:custGeom>
              <a:solidFill>
                <a:srgbClr val="FF9900"/>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17" name="Freeform 140"/>
              <p:cNvSpPr>
                <a:spLocks/>
              </p:cNvSpPr>
              <p:nvPr/>
            </p:nvSpPr>
            <p:spPr bwMode="white">
              <a:xfrm>
                <a:off x="4746" y="1237"/>
                <a:ext cx="8" cy="450"/>
              </a:xfrm>
              <a:custGeom>
                <a:avLst/>
                <a:gdLst/>
                <a:ahLst/>
                <a:cxnLst>
                  <a:cxn ang="0">
                    <a:pos x="12" y="0"/>
                  </a:cxn>
                  <a:cxn ang="0">
                    <a:pos x="8" y="0"/>
                  </a:cxn>
                  <a:cxn ang="0">
                    <a:pos x="4" y="2"/>
                  </a:cxn>
                  <a:cxn ang="0">
                    <a:pos x="2" y="6"/>
                  </a:cxn>
                  <a:cxn ang="0">
                    <a:pos x="0" y="12"/>
                  </a:cxn>
                  <a:cxn ang="0">
                    <a:pos x="0" y="1230"/>
                  </a:cxn>
                  <a:cxn ang="0">
                    <a:pos x="14" y="1234"/>
                  </a:cxn>
                  <a:cxn ang="0">
                    <a:pos x="24" y="1230"/>
                  </a:cxn>
                  <a:cxn ang="0">
                    <a:pos x="24" y="530"/>
                  </a:cxn>
                  <a:cxn ang="0">
                    <a:pos x="24" y="392"/>
                  </a:cxn>
                  <a:cxn ang="0">
                    <a:pos x="24" y="12"/>
                  </a:cxn>
                  <a:cxn ang="0">
                    <a:pos x="24" y="6"/>
                  </a:cxn>
                  <a:cxn ang="0">
                    <a:pos x="22" y="2"/>
                  </a:cxn>
                  <a:cxn ang="0">
                    <a:pos x="18" y="0"/>
                  </a:cxn>
                  <a:cxn ang="0">
                    <a:pos x="12" y="0"/>
                  </a:cxn>
                </a:cxnLst>
                <a:rect l="0" t="0" r="r" b="b"/>
                <a:pathLst>
                  <a:path w="24" h="1234">
                    <a:moveTo>
                      <a:pt x="12" y="0"/>
                    </a:moveTo>
                    <a:lnTo>
                      <a:pt x="8" y="0"/>
                    </a:lnTo>
                    <a:lnTo>
                      <a:pt x="4" y="2"/>
                    </a:lnTo>
                    <a:lnTo>
                      <a:pt x="2" y="6"/>
                    </a:lnTo>
                    <a:lnTo>
                      <a:pt x="0" y="12"/>
                    </a:lnTo>
                    <a:lnTo>
                      <a:pt x="0" y="1230"/>
                    </a:lnTo>
                    <a:lnTo>
                      <a:pt x="14" y="1234"/>
                    </a:lnTo>
                    <a:lnTo>
                      <a:pt x="24" y="1230"/>
                    </a:lnTo>
                    <a:lnTo>
                      <a:pt x="24" y="530"/>
                    </a:lnTo>
                    <a:lnTo>
                      <a:pt x="24" y="392"/>
                    </a:lnTo>
                    <a:lnTo>
                      <a:pt x="24" y="12"/>
                    </a:lnTo>
                    <a:lnTo>
                      <a:pt x="24" y="6"/>
                    </a:lnTo>
                    <a:lnTo>
                      <a:pt x="22" y="2"/>
                    </a:lnTo>
                    <a:lnTo>
                      <a:pt x="18" y="0"/>
                    </a:lnTo>
                    <a:lnTo>
                      <a:pt x="12"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18" name="Freeform 141"/>
              <p:cNvSpPr>
                <a:spLocks/>
              </p:cNvSpPr>
              <p:nvPr/>
            </p:nvSpPr>
            <p:spPr bwMode="white">
              <a:xfrm>
                <a:off x="4650" y="1202"/>
                <a:ext cx="11" cy="342"/>
              </a:xfrm>
              <a:custGeom>
                <a:avLst/>
                <a:gdLst/>
                <a:ahLst/>
                <a:cxnLst>
                  <a:cxn ang="0">
                    <a:pos x="14" y="0"/>
                  </a:cxn>
                  <a:cxn ang="0">
                    <a:pos x="8" y="0"/>
                  </a:cxn>
                  <a:cxn ang="0">
                    <a:pos x="4" y="2"/>
                  </a:cxn>
                  <a:cxn ang="0">
                    <a:pos x="2" y="6"/>
                  </a:cxn>
                  <a:cxn ang="0">
                    <a:pos x="2" y="12"/>
                  </a:cxn>
                  <a:cxn ang="0">
                    <a:pos x="0" y="512"/>
                  </a:cxn>
                  <a:cxn ang="0">
                    <a:pos x="22" y="520"/>
                  </a:cxn>
                  <a:cxn ang="0">
                    <a:pos x="24" y="938"/>
                  </a:cxn>
                  <a:cxn ang="0">
                    <a:pos x="26" y="12"/>
                  </a:cxn>
                  <a:cxn ang="0">
                    <a:pos x="24" y="6"/>
                  </a:cxn>
                  <a:cxn ang="0">
                    <a:pos x="22" y="2"/>
                  </a:cxn>
                  <a:cxn ang="0">
                    <a:pos x="18" y="0"/>
                  </a:cxn>
                  <a:cxn ang="0">
                    <a:pos x="14" y="0"/>
                  </a:cxn>
                </a:cxnLst>
                <a:rect l="0" t="0" r="r" b="b"/>
                <a:pathLst>
                  <a:path w="26" h="938">
                    <a:moveTo>
                      <a:pt x="14" y="0"/>
                    </a:moveTo>
                    <a:lnTo>
                      <a:pt x="8" y="0"/>
                    </a:lnTo>
                    <a:lnTo>
                      <a:pt x="4" y="2"/>
                    </a:lnTo>
                    <a:lnTo>
                      <a:pt x="2" y="6"/>
                    </a:lnTo>
                    <a:lnTo>
                      <a:pt x="2" y="12"/>
                    </a:lnTo>
                    <a:lnTo>
                      <a:pt x="0" y="512"/>
                    </a:lnTo>
                    <a:lnTo>
                      <a:pt x="22" y="520"/>
                    </a:lnTo>
                    <a:lnTo>
                      <a:pt x="24" y="938"/>
                    </a:lnTo>
                    <a:lnTo>
                      <a:pt x="26" y="12"/>
                    </a:lnTo>
                    <a:lnTo>
                      <a:pt x="24" y="6"/>
                    </a:lnTo>
                    <a:lnTo>
                      <a:pt x="22" y="2"/>
                    </a:lnTo>
                    <a:lnTo>
                      <a:pt x="18" y="0"/>
                    </a:lnTo>
                    <a:lnTo>
                      <a:pt x="14"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19" name="Freeform 142"/>
              <p:cNvSpPr>
                <a:spLocks/>
              </p:cNvSpPr>
              <p:nvPr/>
            </p:nvSpPr>
            <p:spPr bwMode="auto">
              <a:xfrm>
                <a:off x="4644" y="952"/>
                <a:ext cx="122" cy="177"/>
              </a:xfrm>
              <a:custGeom>
                <a:avLst/>
                <a:gdLst/>
                <a:ahLst/>
                <a:cxnLst>
                  <a:cxn ang="0">
                    <a:pos x="308" y="188"/>
                  </a:cxn>
                  <a:cxn ang="0">
                    <a:pos x="324" y="236"/>
                  </a:cxn>
                  <a:cxn ang="0">
                    <a:pos x="332" y="284"/>
                  </a:cxn>
                  <a:cxn ang="0">
                    <a:pos x="334" y="328"/>
                  </a:cxn>
                  <a:cxn ang="0">
                    <a:pos x="330" y="370"/>
                  </a:cxn>
                  <a:cxn ang="0">
                    <a:pos x="320" y="408"/>
                  </a:cxn>
                  <a:cxn ang="0">
                    <a:pos x="306" y="440"/>
                  </a:cxn>
                  <a:cxn ang="0">
                    <a:pos x="284" y="464"/>
                  </a:cxn>
                  <a:cxn ang="0">
                    <a:pos x="256" y="480"/>
                  </a:cxn>
                  <a:cxn ang="0">
                    <a:pos x="228" y="486"/>
                  </a:cxn>
                  <a:cxn ang="0">
                    <a:pos x="196" y="484"/>
                  </a:cxn>
                  <a:cxn ang="0">
                    <a:pos x="164" y="472"/>
                  </a:cxn>
                  <a:cxn ang="0">
                    <a:pos x="132" y="450"/>
                  </a:cxn>
                  <a:cxn ang="0">
                    <a:pos x="102" y="422"/>
                  </a:cxn>
                  <a:cxn ang="0">
                    <a:pos x="74" y="388"/>
                  </a:cxn>
                  <a:cxn ang="0">
                    <a:pos x="48" y="346"/>
                  </a:cxn>
                  <a:cxn ang="0">
                    <a:pos x="26" y="298"/>
                  </a:cxn>
                  <a:cxn ang="0">
                    <a:pos x="12" y="250"/>
                  </a:cxn>
                  <a:cxn ang="0">
                    <a:pos x="4" y="202"/>
                  </a:cxn>
                  <a:cxn ang="0">
                    <a:pos x="0" y="158"/>
                  </a:cxn>
                  <a:cxn ang="0">
                    <a:pos x="4" y="116"/>
                  </a:cxn>
                  <a:cxn ang="0">
                    <a:pos x="14" y="78"/>
                  </a:cxn>
                  <a:cxn ang="0">
                    <a:pos x="30" y="46"/>
                  </a:cxn>
                  <a:cxn ang="0">
                    <a:pos x="52" y="22"/>
                  </a:cxn>
                  <a:cxn ang="0">
                    <a:pos x="78" y="6"/>
                  </a:cxn>
                  <a:cxn ang="0">
                    <a:pos x="108" y="0"/>
                  </a:cxn>
                  <a:cxn ang="0">
                    <a:pos x="140" y="2"/>
                  </a:cxn>
                  <a:cxn ang="0">
                    <a:pos x="172" y="14"/>
                  </a:cxn>
                  <a:cxn ang="0">
                    <a:pos x="204" y="36"/>
                  </a:cxn>
                  <a:cxn ang="0">
                    <a:pos x="234" y="64"/>
                  </a:cxn>
                  <a:cxn ang="0">
                    <a:pos x="262" y="100"/>
                  </a:cxn>
                  <a:cxn ang="0">
                    <a:pos x="288" y="142"/>
                  </a:cxn>
                </a:cxnLst>
                <a:rect l="0" t="0" r="r" b="b"/>
                <a:pathLst>
                  <a:path w="334" h="486">
                    <a:moveTo>
                      <a:pt x="298" y="164"/>
                    </a:moveTo>
                    <a:lnTo>
                      <a:pt x="308" y="188"/>
                    </a:lnTo>
                    <a:lnTo>
                      <a:pt x="316" y="212"/>
                    </a:lnTo>
                    <a:lnTo>
                      <a:pt x="324" y="236"/>
                    </a:lnTo>
                    <a:lnTo>
                      <a:pt x="328" y="260"/>
                    </a:lnTo>
                    <a:lnTo>
                      <a:pt x="332" y="284"/>
                    </a:lnTo>
                    <a:lnTo>
                      <a:pt x="334" y="306"/>
                    </a:lnTo>
                    <a:lnTo>
                      <a:pt x="334" y="328"/>
                    </a:lnTo>
                    <a:lnTo>
                      <a:pt x="334" y="350"/>
                    </a:lnTo>
                    <a:lnTo>
                      <a:pt x="330" y="370"/>
                    </a:lnTo>
                    <a:lnTo>
                      <a:pt x="326" y="390"/>
                    </a:lnTo>
                    <a:lnTo>
                      <a:pt x="320" y="408"/>
                    </a:lnTo>
                    <a:lnTo>
                      <a:pt x="314" y="424"/>
                    </a:lnTo>
                    <a:lnTo>
                      <a:pt x="306" y="440"/>
                    </a:lnTo>
                    <a:lnTo>
                      <a:pt x="296" y="454"/>
                    </a:lnTo>
                    <a:lnTo>
                      <a:pt x="284" y="464"/>
                    </a:lnTo>
                    <a:lnTo>
                      <a:pt x="270" y="474"/>
                    </a:lnTo>
                    <a:lnTo>
                      <a:pt x="256" y="480"/>
                    </a:lnTo>
                    <a:lnTo>
                      <a:pt x="242" y="486"/>
                    </a:lnTo>
                    <a:lnTo>
                      <a:pt x="228" y="486"/>
                    </a:lnTo>
                    <a:lnTo>
                      <a:pt x="212" y="486"/>
                    </a:lnTo>
                    <a:lnTo>
                      <a:pt x="196" y="484"/>
                    </a:lnTo>
                    <a:lnTo>
                      <a:pt x="180" y="478"/>
                    </a:lnTo>
                    <a:lnTo>
                      <a:pt x="164" y="472"/>
                    </a:lnTo>
                    <a:lnTo>
                      <a:pt x="148" y="462"/>
                    </a:lnTo>
                    <a:lnTo>
                      <a:pt x="132" y="450"/>
                    </a:lnTo>
                    <a:lnTo>
                      <a:pt x="116" y="438"/>
                    </a:lnTo>
                    <a:lnTo>
                      <a:pt x="102" y="422"/>
                    </a:lnTo>
                    <a:lnTo>
                      <a:pt x="88" y="406"/>
                    </a:lnTo>
                    <a:lnTo>
                      <a:pt x="74" y="388"/>
                    </a:lnTo>
                    <a:lnTo>
                      <a:pt x="60" y="366"/>
                    </a:lnTo>
                    <a:lnTo>
                      <a:pt x="48" y="346"/>
                    </a:lnTo>
                    <a:lnTo>
                      <a:pt x="36" y="322"/>
                    </a:lnTo>
                    <a:lnTo>
                      <a:pt x="26" y="298"/>
                    </a:lnTo>
                    <a:lnTo>
                      <a:pt x="18" y="274"/>
                    </a:lnTo>
                    <a:lnTo>
                      <a:pt x="12" y="250"/>
                    </a:lnTo>
                    <a:lnTo>
                      <a:pt x="6" y="226"/>
                    </a:lnTo>
                    <a:lnTo>
                      <a:pt x="4" y="202"/>
                    </a:lnTo>
                    <a:lnTo>
                      <a:pt x="2" y="180"/>
                    </a:lnTo>
                    <a:lnTo>
                      <a:pt x="0" y="158"/>
                    </a:lnTo>
                    <a:lnTo>
                      <a:pt x="2" y="136"/>
                    </a:lnTo>
                    <a:lnTo>
                      <a:pt x="4" y="116"/>
                    </a:lnTo>
                    <a:lnTo>
                      <a:pt x="8" y="96"/>
                    </a:lnTo>
                    <a:lnTo>
                      <a:pt x="14" y="78"/>
                    </a:lnTo>
                    <a:lnTo>
                      <a:pt x="22" y="62"/>
                    </a:lnTo>
                    <a:lnTo>
                      <a:pt x="30" y="46"/>
                    </a:lnTo>
                    <a:lnTo>
                      <a:pt x="40" y="34"/>
                    </a:lnTo>
                    <a:lnTo>
                      <a:pt x="52" y="22"/>
                    </a:lnTo>
                    <a:lnTo>
                      <a:pt x="64" y="12"/>
                    </a:lnTo>
                    <a:lnTo>
                      <a:pt x="78" y="6"/>
                    </a:lnTo>
                    <a:lnTo>
                      <a:pt x="94" y="2"/>
                    </a:lnTo>
                    <a:lnTo>
                      <a:pt x="108" y="0"/>
                    </a:lnTo>
                    <a:lnTo>
                      <a:pt x="124" y="0"/>
                    </a:lnTo>
                    <a:lnTo>
                      <a:pt x="140" y="2"/>
                    </a:lnTo>
                    <a:lnTo>
                      <a:pt x="156" y="8"/>
                    </a:lnTo>
                    <a:lnTo>
                      <a:pt x="172" y="14"/>
                    </a:lnTo>
                    <a:lnTo>
                      <a:pt x="188" y="24"/>
                    </a:lnTo>
                    <a:lnTo>
                      <a:pt x="204" y="36"/>
                    </a:lnTo>
                    <a:lnTo>
                      <a:pt x="218" y="48"/>
                    </a:lnTo>
                    <a:lnTo>
                      <a:pt x="234" y="64"/>
                    </a:lnTo>
                    <a:lnTo>
                      <a:pt x="248" y="80"/>
                    </a:lnTo>
                    <a:lnTo>
                      <a:pt x="262" y="100"/>
                    </a:lnTo>
                    <a:lnTo>
                      <a:pt x="276" y="120"/>
                    </a:lnTo>
                    <a:lnTo>
                      <a:pt x="288" y="142"/>
                    </a:lnTo>
                    <a:lnTo>
                      <a:pt x="298" y="164"/>
                    </a:lnTo>
                    <a:close/>
                  </a:path>
                </a:pathLst>
              </a:custGeom>
              <a:solidFill>
                <a:srgbClr val="FF9900"/>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grpSp>
        <p:grpSp>
          <p:nvGrpSpPr>
            <p:cNvPr id="230" name="Group 137"/>
            <p:cNvGrpSpPr>
              <a:grpSpLocks noChangeAspect="1"/>
            </p:cNvGrpSpPr>
            <p:nvPr/>
          </p:nvGrpSpPr>
          <p:grpSpPr bwMode="auto">
            <a:xfrm>
              <a:off x="5451475" y="5575300"/>
              <a:ext cx="166688" cy="377825"/>
              <a:chOff x="4589" y="936"/>
              <a:chExt cx="290" cy="754"/>
            </a:xfrm>
          </p:grpSpPr>
          <p:sp>
            <p:nvSpPr>
              <p:cNvPr id="310" name="Freeform 138"/>
              <p:cNvSpPr>
                <a:spLocks/>
              </p:cNvSpPr>
              <p:nvPr/>
            </p:nvSpPr>
            <p:spPr bwMode="auto">
              <a:xfrm>
                <a:off x="4606" y="936"/>
                <a:ext cx="273" cy="751"/>
              </a:xfrm>
              <a:custGeom>
                <a:avLst/>
                <a:gdLst/>
                <a:ahLst/>
                <a:cxnLst>
                  <a:cxn ang="0">
                    <a:pos x="452" y="486"/>
                  </a:cxn>
                  <a:cxn ang="0">
                    <a:pos x="538" y="450"/>
                  </a:cxn>
                  <a:cxn ang="0">
                    <a:pos x="556" y="430"/>
                  </a:cxn>
                  <a:cxn ang="0">
                    <a:pos x="570" y="402"/>
                  </a:cxn>
                  <a:cxn ang="0">
                    <a:pos x="582" y="366"/>
                  </a:cxn>
                  <a:cxn ang="0">
                    <a:pos x="586" y="324"/>
                  </a:cxn>
                  <a:cxn ang="0">
                    <a:pos x="586" y="278"/>
                  </a:cxn>
                  <a:cxn ang="0">
                    <a:pos x="578" y="230"/>
                  </a:cxn>
                  <a:cxn ang="0">
                    <a:pos x="564" y="182"/>
                  </a:cxn>
                  <a:cxn ang="0">
                    <a:pos x="544" y="134"/>
                  </a:cxn>
                  <a:cxn ang="0">
                    <a:pos x="520" y="94"/>
                  </a:cxn>
                  <a:cxn ang="0">
                    <a:pos x="492" y="60"/>
                  </a:cxn>
                  <a:cxn ang="0">
                    <a:pos x="464" y="34"/>
                  </a:cxn>
                  <a:cxn ang="0">
                    <a:pos x="434" y="16"/>
                  </a:cxn>
                  <a:cxn ang="0">
                    <a:pos x="402" y="4"/>
                  </a:cxn>
                  <a:cxn ang="0">
                    <a:pos x="370" y="0"/>
                  </a:cxn>
                  <a:cxn ang="0">
                    <a:pos x="336" y="2"/>
                  </a:cxn>
                  <a:cxn ang="0">
                    <a:pos x="182" y="48"/>
                  </a:cxn>
                  <a:cxn ang="0">
                    <a:pos x="248" y="412"/>
                  </a:cxn>
                  <a:cxn ang="0">
                    <a:pos x="230" y="408"/>
                  </a:cxn>
                  <a:cxn ang="0">
                    <a:pos x="204" y="410"/>
                  </a:cxn>
                  <a:cxn ang="0">
                    <a:pos x="0" y="488"/>
                  </a:cxn>
                  <a:cxn ang="0">
                    <a:pos x="14" y="486"/>
                  </a:cxn>
                  <a:cxn ang="0">
                    <a:pos x="42" y="484"/>
                  </a:cxn>
                  <a:cxn ang="0">
                    <a:pos x="60" y="486"/>
                  </a:cxn>
                  <a:cxn ang="0">
                    <a:pos x="418" y="618"/>
                  </a:cxn>
                  <a:cxn ang="0">
                    <a:pos x="474" y="654"/>
                  </a:cxn>
                  <a:cxn ang="0">
                    <a:pos x="512" y="696"/>
                  </a:cxn>
                  <a:cxn ang="0">
                    <a:pos x="536" y="742"/>
                  </a:cxn>
                  <a:cxn ang="0">
                    <a:pos x="552" y="784"/>
                  </a:cxn>
                  <a:cxn ang="0">
                    <a:pos x="560" y="840"/>
                  </a:cxn>
                  <a:cxn ang="0">
                    <a:pos x="560" y="872"/>
                  </a:cxn>
                  <a:cxn ang="0">
                    <a:pos x="410" y="1358"/>
                  </a:cxn>
                  <a:cxn ang="0">
                    <a:pos x="566" y="2004"/>
                  </a:cxn>
                  <a:cxn ang="0">
                    <a:pos x="730" y="1330"/>
                  </a:cxn>
                  <a:cxn ang="0">
                    <a:pos x="748" y="788"/>
                  </a:cxn>
                  <a:cxn ang="0">
                    <a:pos x="744" y="730"/>
                  </a:cxn>
                  <a:cxn ang="0">
                    <a:pos x="732" y="688"/>
                  </a:cxn>
                  <a:cxn ang="0">
                    <a:pos x="714" y="644"/>
                  </a:cxn>
                  <a:cxn ang="0">
                    <a:pos x="682" y="600"/>
                  </a:cxn>
                  <a:cxn ang="0">
                    <a:pos x="636" y="560"/>
                  </a:cxn>
                  <a:cxn ang="0">
                    <a:pos x="572" y="528"/>
                  </a:cxn>
                </a:cxnLst>
                <a:rect l="0" t="0" r="r" b="b"/>
                <a:pathLst>
                  <a:path w="748" h="2058">
                    <a:moveTo>
                      <a:pt x="572" y="528"/>
                    </a:moveTo>
                    <a:lnTo>
                      <a:pt x="452" y="486"/>
                    </a:lnTo>
                    <a:lnTo>
                      <a:pt x="526" y="456"/>
                    </a:lnTo>
                    <a:lnTo>
                      <a:pt x="538" y="450"/>
                    </a:lnTo>
                    <a:lnTo>
                      <a:pt x="546" y="442"/>
                    </a:lnTo>
                    <a:lnTo>
                      <a:pt x="556" y="430"/>
                    </a:lnTo>
                    <a:lnTo>
                      <a:pt x="564" y="416"/>
                    </a:lnTo>
                    <a:lnTo>
                      <a:pt x="570" y="402"/>
                    </a:lnTo>
                    <a:lnTo>
                      <a:pt x="576" y="384"/>
                    </a:lnTo>
                    <a:lnTo>
                      <a:pt x="582" y="366"/>
                    </a:lnTo>
                    <a:lnTo>
                      <a:pt x="584" y="346"/>
                    </a:lnTo>
                    <a:lnTo>
                      <a:pt x="586" y="324"/>
                    </a:lnTo>
                    <a:lnTo>
                      <a:pt x="586" y="302"/>
                    </a:lnTo>
                    <a:lnTo>
                      <a:pt x="586" y="278"/>
                    </a:lnTo>
                    <a:lnTo>
                      <a:pt x="582" y="254"/>
                    </a:lnTo>
                    <a:lnTo>
                      <a:pt x="578" y="230"/>
                    </a:lnTo>
                    <a:lnTo>
                      <a:pt x="572" y="206"/>
                    </a:lnTo>
                    <a:lnTo>
                      <a:pt x="564" y="182"/>
                    </a:lnTo>
                    <a:lnTo>
                      <a:pt x="554" y="158"/>
                    </a:lnTo>
                    <a:lnTo>
                      <a:pt x="544" y="134"/>
                    </a:lnTo>
                    <a:lnTo>
                      <a:pt x="532" y="114"/>
                    </a:lnTo>
                    <a:lnTo>
                      <a:pt x="520" y="94"/>
                    </a:lnTo>
                    <a:lnTo>
                      <a:pt x="506" y="76"/>
                    </a:lnTo>
                    <a:lnTo>
                      <a:pt x="492" y="60"/>
                    </a:lnTo>
                    <a:lnTo>
                      <a:pt x="478" y="46"/>
                    </a:lnTo>
                    <a:lnTo>
                      <a:pt x="464" y="34"/>
                    </a:lnTo>
                    <a:lnTo>
                      <a:pt x="448" y="24"/>
                    </a:lnTo>
                    <a:lnTo>
                      <a:pt x="434" y="16"/>
                    </a:lnTo>
                    <a:lnTo>
                      <a:pt x="418" y="8"/>
                    </a:lnTo>
                    <a:lnTo>
                      <a:pt x="402" y="4"/>
                    </a:lnTo>
                    <a:lnTo>
                      <a:pt x="386" y="0"/>
                    </a:lnTo>
                    <a:lnTo>
                      <a:pt x="370" y="0"/>
                    </a:lnTo>
                    <a:lnTo>
                      <a:pt x="354" y="0"/>
                    </a:lnTo>
                    <a:lnTo>
                      <a:pt x="336" y="2"/>
                    </a:lnTo>
                    <a:lnTo>
                      <a:pt x="320" y="6"/>
                    </a:lnTo>
                    <a:lnTo>
                      <a:pt x="182" y="48"/>
                    </a:lnTo>
                    <a:lnTo>
                      <a:pt x="344" y="446"/>
                    </a:lnTo>
                    <a:lnTo>
                      <a:pt x="248" y="412"/>
                    </a:lnTo>
                    <a:lnTo>
                      <a:pt x="242" y="410"/>
                    </a:lnTo>
                    <a:lnTo>
                      <a:pt x="230" y="408"/>
                    </a:lnTo>
                    <a:lnTo>
                      <a:pt x="214" y="408"/>
                    </a:lnTo>
                    <a:lnTo>
                      <a:pt x="204" y="410"/>
                    </a:lnTo>
                    <a:lnTo>
                      <a:pt x="194" y="412"/>
                    </a:lnTo>
                    <a:lnTo>
                      <a:pt x="0" y="488"/>
                    </a:lnTo>
                    <a:lnTo>
                      <a:pt x="4" y="490"/>
                    </a:lnTo>
                    <a:lnTo>
                      <a:pt x="14" y="486"/>
                    </a:lnTo>
                    <a:lnTo>
                      <a:pt x="24" y="484"/>
                    </a:lnTo>
                    <a:lnTo>
                      <a:pt x="42" y="484"/>
                    </a:lnTo>
                    <a:lnTo>
                      <a:pt x="54" y="486"/>
                    </a:lnTo>
                    <a:lnTo>
                      <a:pt x="60" y="486"/>
                    </a:lnTo>
                    <a:lnTo>
                      <a:pt x="384" y="604"/>
                    </a:lnTo>
                    <a:lnTo>
                      <a:pt x="418" y="618"/>
                    </a:lnTo>
                    <a:lnTo>
                      <a:pt x="448" y="634"/>
                    </a:lnTo>
                    <a:lnTo>
                      <a:pt x="474" y="654"/>
                    </a:lnTo>
                    <a:lnTo>
                      <a:pt x="494" y="674"/>
                    </a:lnTo>
                    <a:lnTo>
                      <a:pt x="512" y="696"/>
                    </a:lnTo>
                    <a:lnTo>
                      <a:pt x="526" y="718"/>
                    </a:lnTo>
                    <a:lnTo>
                      <a:pt x="536" y="742"/>
                    </a:lnTo>
                    <a:lnTo>
                      <a:pt x="544" y="764"/>
                    </a:lnTo>
                    <a:lnTo>
                      <a:pt x="552" y="784"/>
                    </a:lnTo>
                    <a:lnTo>
                      <a:pt x="556" y="806"/>
                    </a:lnTo>
                    <a:lnTo>
                      <a:pt x="560" y="840"/>
                    </a:lnTo>
                    <a:lnTo>
                      <a:pt x="560" y="864"/>
                    </a:lnTo>
                    <a:lnTo>
                      <a:pt x="560" y="872"/>
                    </a:lnTo>
                    <a:lnTo>
                      <a:pt x="542" y="1406"/>
                    </a:lnTo>
                    <a:lnTo>
                      <a:pt x="410" y="1358"/>
                    </a:lnTo>
                    <a:lnTo>
                      <a:pt x="410" y="2058"/>
                    </a:lnTo>
                    <a:lnTo>
                      <a:pt x="566" y="2004"/>
                    </a:lnTo>
                    <a:lnTo>
                      <a:pt x="576" y="1398"/>
                    </a:lnTo>
                    <a:lnTo>
                      <a:pt x="730" y="1330"/>
                    </a:lnTo>
                    <a:lnTo>
                      <a:pt x="746" y="796"/>
                    </a:lnTo>
                    <a:lnTo>
                      <a:pt x="748" y="788"/>
                    </a:lnTo>
                    <a:lnTo>
                      <a:pt x="748" y="764"/>
                    </a:lnTo>
                    <a:lnTo>
                      <a:pt x="744" y="730"/>
                    </a:lnTo>
                    <a:lnTo>
                      <a:pt x="738" y="710"/>
                    </a:lnTo>
                    <a:lnTo>
                      <a:pt x="732" y="688"/>
                    </a:lnTo>
                    <a:lnTo>
                      <a:pt x="724" y="666"/>
                    </a:lnTo>
                    <a:lnTo>
                      <a:pt x="714" y="644"/>
                    </a:lnTo>
                    <a:lnTo>
                      <a:pt x="700" y="620"/>
                    </a:lnTo>
                    <a:lnTo>
                      <a:pt x="682" y="600"/>
                    </a:lnTo>
                    <a:lnTo>
                      <a:pt x="660" y="578"/>
                    </a:lnTo>
                    <a:lnTo>
                      <a:pt x="636" y="560"/>
                    </a:lnTo>
                    <a:lnTo>
                      <a:pt x="606" y="542"/>
                    </a:lnTo>
                    <a:lnTo>
                      <a:pt x="572" y="528"/>
                    </a:lnTo>
                    <a:close/>
                  </a:path>
                </a:pathLst>
              </a:custGeom>
              <a:solidFill>
                <a:srgbClr val="FDC270"/>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11" name="Freeform 139"/>
              <p:cNvSpPr>
                <a:spLocks/>
              </p:cNvSpPr>
              <p:nvPr/>
            </p:nvSpPr>
            <p:spPr bwMode="auto">
              <a:xfrm>
                <a:off x="4589" y="1110"/>
                <a:ext cx="224" cy="580"/>
              </a:xfrm>
              <a:custGeom>
                <a:avLst/>
                <a:gdLst/>
                <a:ahLst/>
                <a:cxnLst>
                  <a:cxn ang="0">
                    <a:pos x="594" y="322"/>
                  </a:cxn>
                  <a:cxn ang="0">
                    <a:pos x="590" y="300"/>
                  </a:cxn>
                  <a:cxn ang="0">
                    <a:pos x="582" y="280"/>
                  </a:cxn>
                  <a:cxn ang="0">
                    <a:pos x="574" y="258"/>
                  </a:cxn>
                  <a:cxn ang="0">
                    <a:pos x="564" y="234"/>
                  </a:cxn>
                  <a:cxn ang="0">
                    <a:pos x="550" y="212"/>
                  </a:cxn>
                  <a:cxn ang="0">
                    <a:pos x="532" y="190"/>
                  </a:cxn>
                  <a:cxn ang="0">
                    <a:pos x="512" y="170"/>
                  </a:cxn>
                  <a:cxn ang="0">
                    <a:pos x="486" y="150"/>
                  </a:cxn>
                  <a:cxn ang="0">
                    <a:pos x="456" y="134"/>
                  </a:cxn>
                  <a:cxn ang="0">
                    <a:pos x="422" y="120"/>
                  </a:cxn>
                  <a:cxn ang="0">
                    <a:pos x="98" y="2"/>
                  </a:cxn>
                  <a:cxn ang="0">
                    <a:pos x="92" y="2"/>
                  </a:cxn>
                  <a:cxn ang="0">
                    <a:pos x="80" y="0"/>
                  </a:cxn>
                  <a:cxn ang="0">
                    <a:pos x="62" y="0"/>
                  </a:cxn>
                  <a:cxn ang="0">
                    <a:pos x="52" y="2"/>
                  </a:cxn>
                  <a:cxn ang="0">
                    <a:pos x="42" y="6"/>
                  </a:cxn>
                  <a:cxn ang="0">
                    <a:pos x="34" y="10"/>
                  </a:cxn>
                  <a:cxn ang="0">
                    <a:pos x="26" y="14"/>
                  </a:cxn>
                  <a:cxn ang="0">
                    <a:pos x="20" y="22"/>
                  </a:cxn>
                  <a:cxn ang="0">
                    <a:pos x="14" y="32"/>
                  </a:cxn>
                  <a:cxn ang="0">
                    <a:pos x="8" y="42"/>
                  </a:cxn>
                  <a:cxn ang="0">
                    <a:pos x="4" y="56"/>
                  </a:cxn>
                  <a:cxn ang="0">
                    <a:pos x="2" y="72"/>
                  </a:cxn>
                  <a:cxn ang="0">
                    <a:pos x="0" y="90"/>
                  </a:cxn>
                  <a:cxn ang="0">
                    <a:pos x="2" y="150"/>
                  </a:cxn>
                  <a:cxn ang="0">
                    <a:pos x="8" y="236"/>
                  </a:cxn>
                  <a:cxn ang="0">
                    <a:pos x="26" y="444"/>
                  </a:cxn>
                  <a:cxn ang="0">
                    <a:pos x="50" y="710"/>
                  </a:cxn>
                  <a:cxn ang="0">
                    <a:pos x="160" y="758"/>
                  </a:cxn>
                  <a:cxn ang="0">
                    <a:pos x="162" y="258"/>
                  </a:cxn>
                  <a:cxn ang="0">
                    <a:pos x="162" y="252"/>
                  </a:cxn>
                  <a:cxn ang="0">
                    <a:pos x="164" y="248"/>
                  </a:cxn>
                  <a:cxn ang="0">
                    <a:pos x="168" y="246"/>
                  </a:cxn>
                  <a:cxn ang="0">
                    <a:pos x="174" y="246"/>
                  </a:cxn>
                  <a:cxn ang="0">
                    <a:pos x="178" y="246"/>
                  </a:cxn>
                  <a:cxn ang="0">
                    <a:pos x="182" y="248"/>
                  </a:cxn>
                  <a:cxn ang="0">
                    <a:pos x="184" y="252"/>
                  </a:cxn>
                  <a:cxn ang="0">
                    <a:pos x="186" y="258"/>
                  </a:cxn>
                  <a:cxn ang="0">
                    <a:pos x="184" y="1184"/>
                  </a:cxn>
                  <a:cxn ang="0">
                    <a:pos x="186" y="1486"/>
                  </a:cxn>
                  <a:cxn ang="0">
                    <a:pos x="424" y="1574"/>
                  </a:cxn>
                  <a:cxn ang="0">
                    <a:pos x="424" y="356"/>
                  </a:cxn>
                  <a:cxn ang="0">
                    <a:pos x="426" y="350"/>
                  </a:cxn>
                  <a:cxn ang="0">
                    <a:pos x="428" y="346"/>
                  </a:cxn>
                  <a:cxn ang="0">
                    <a:pos x="432" y="344"/>
                  </a:cxn>
                  <a:cxn ang="0">
                    <a:pos x="436" y="344"/>
                  </a:cxn>
                  <a:cxn ang="0">
                    <a:pos x="442" y="344"/>
                  </a:cxn>
                  <a:cxn ang="0">
                    <a:pos x="446" y="346"/>
                  </a:cxn>
                  <a:cxn ang="0">
                    <a:pos x="448" y="350"/>
                  </a:cxn>
                  <a:cxn ang="0">
                    <a:pos x="448" y="356"/>
                  </a:cxn>
                  <a:cxn ang="0">
                    <a:pos x="448" y="736"/>
                  </a:cxn>
                  <a:cxn ang="0">
                    <a:pos x="448" y="874"/>
                  </a:cxn>
                  <a:cxn ang="0">
                    <a:pos x="580" y="922"/>
                  </a:cxn>
                  <a:cxn ang="0">
                    <a:pos x="598" y="388"/>
                  </a:cxn>
                  <a:cxn ang="0">
                    <a:pos x="598" y="380"/>
                  </a:cxn>
                  <a:cxn ang="0">
                    <a:pos x="598" y="356"/>
                  </a:cxn>
                  <a:cxn ang="0">
                    <a:pos x="594" y="322"/>
                  </a:cxn>
                </a:cxnLst>
                <a:rect l="0" t="0" r="r" b="b"/>
                <a:pathLst>
                  <a:path w="598" h="1574">
                    <a:moveTo>
                      <a:pt x="594" y="322"/>
                    </a:moveTo>
                    <a:lnTo>
                      <a:pt x="590" y="300"/>
                    </a:lnTo>
                    <a:lnTo>
                      <a:pt x="582" y="280"/>
                    </a:lnTo>
                    <a:lnTo>
                      <a:pt x="574" y="258"/>
                    </a:lnTo>
                    <a:lnTo>
                      <a:pt x="564" y="234"/>
                    </a:lnTo>
                    <a:lnTo>
                      <a:pt x="550" y="212"/>
                    </a:lnTo>
                    <a:lnTo>
                      <a:pt x="532" y="190"/>
                    </a:lnTo>
                    <a:lnTo>
                      <a:pt x="512" y="170"/>
                    </a:lnTo>
                    <a:lnTo>
                      <a:pt x="486" y="150"/>
                    </a:lnTo>
                    <a:lnTo>
                      <a:pt x="456" y="134"/>
                    </a:lnTo>
                    <a:lnTo>
                      <a:pt x="422" y="120"/>
                    </a:lnTo>
                    <a:lnTo>
                      <a:pt x="98" y="2"/>
                    </a:lnTo>
                    <a:lnTo>
                      <a:pt x="92" y="2"/>
                    </a:lnTo>
                    <a:lnTo>
                      <a:pt x="80" y="0"/>
                    </a:lnTo>
                    <a:lnTo>
                      <a:pt x="62" y="0"/>
                    </a:lnTo>
                    <a:lnTo>
                      <a:pt x="52" y="2"/>
                    </a:lnTo>
                    <a:lnTo>
                      <a:pt x="42" y="6"/>
                    </a:lnTo>
                    <a:lnTo>
                      <a:pt x="34" y="10"/>
                    </a:lnTo>
                    <a:lnTo>
                      <a:pt x="26" y="14"/>
                    </a:lnTo>
                    <a:lnTo>
                      <a:pt x="20" y="22"/>
                    </a:lnTo>
                    <a:lnTo>
                      <a:pt x="14" y="32"/>
                    </a:lnTo>
                    <a:lnTo>
                      <a:pt x="8" y="42"/>
                    </a:lnTo>
                    <a:lnTo>
                      <a:pt x="4" y="56"/>
                    </a:lnTo>
                    <a:lnTo>
                      <a:pt x="2" y="72"/>
                    </a:lnTo>
                    <a:lnTo>
                      <a:pt x="0" y="90"/>
                    </a:lnTo>
                    <a:lnTo>
                      <a:pt x="2" y="150"/>
                    </a:lnTo>
                    <a:lnTo>
                      <a:pt x="8" y="236"/>
                    </a:lnTo>
                    <a:lnTo>
                      <a:pt x="26" y="444"/>
                    </a:lnTo>
                    <a:lnTo>
                      <a:pt x="50" y="710"/>
                    </a:lnTo>
                    <a:lnTo>
                      <a:pt x="160" y="758"/>
                    </a:lnTo>
                    <a:lnTo>
                      <a:pt x="162" y="258"/>
                    </a:lnTo>
                    <a:lnTo>
                      <a:pt x="162" y="252"/>
                    </a:lnTo>
                    <a:lnTo>
                      <a:pt x="164" y="248"/>
                    </a:lnTo>
                    <a:lnTo>
                      <a:pt x="168" y="246"/>
                    </a:lnTo>
                    <a:lnTo>
                      <a:pt x="174" y="246"/>
                    </a:lnTo>
                    <a:lnTo>
                      <a:pt x="178" y="246"/>
                    </a:lnTo>
                    <a:lnTo>
                      <a:pt x="182" y="248"/>
                    </a:lnTo>
                    <a:lnTo>
                      <a:pt x="184" y="252"/>
                    </a:lnTo>
                    <a:lnTo>
                      <a:pt x="186" y="258"/>
                    </a:lnTo>
                    <a:lnTo>
                      <a:pt x="184" y="1184"/>
                    </a:lnTo>
                    <a:lnTo>
                      <a:pt x="186" y="1486"/>
                    </a:lnTo>
                    <a:lnTo>
                      <a:pt x="424" y="1574"/>
                    </a:lnTo>
                    <a:lnTo>
                      <a:pt x="424" y="356"/>
                    </a:lnTo>
                    <a:lnTo>
                      <a:pt x="426" y="350"/>
                    </a:lnTo>
                    <a:lnTo>
                      <a:pt x="428" y="346"/>
                    </a:lnTo>
                    <a:lnTo>
                      <a:pt x="432" y="344"/>
                    </a:lnTo>
                    <a:lnTo>
                      <a:pt x="436" y="344"/>
                    </a:lnTo>
                    <a:lnTo>
                      <a:pt x="442" y="344"/>
                    </a:lnTo>
                    <a:lnTo>
                      <a:pt x="446" y="346"/>
                    </a:lnTo>
                    <a:lnTo>
                      <a:pt x="448" y="350"/>
                    </a:lnTo>
                    <a:lnTo>
                      <a:pt x="448" y="356"/>
                    </a:lnTo>
                    <a:lnTo>
                      <a:pt x="448" y="736"/>
                    </a:lnTo>
                    <a:lnTo>
                      <a:pt x="448" y="874"/>
                    </a:lnTo>
                    <a:lnTo>
                      <a:pt x="580" y="922"/>
                    </a:lnTo>
                    <a:lnTo>
                      <a:pt x="598" y="388"/>
                    </a:lnTo>
                    <a:lnTo>
                      <a:pt x="598" y="380"/>
                    </a:lnTo>
                    <a:lnTo>
                      <a:pt x="598" y="356"/>
                    </a:lnTo>
                    <a:lnTo>
                      <a:pt x="594" y="322"/>
                    </a:lnTo>
                    <a:close/>
                  </a:path>
                </a:pathLst>
              </a:custGeom>
              <a:solidFill>
                <a:srgbClr val="FF9900"/>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12" name="Freeform 140"/>
              <p:cNvSpPr>
                <a:spLocks/>
              </p:cNvSpPr>
              <p:nvPr/>
            </p:nvSpPr>
            <p:spPr bwMode="white">
              <a:xfrm>
                <a:off x="4746" y="1237"/>
                <a:ext cx="8" cy="450"/>
              </a:xfrm>
              <a:custGeom>
                <a:avLst/>
                <a:gdLst/>
                <a:ahLst/>
                <a:cxnLst>
                  <a:cxn ang="0">
                    <a:pos x="12" y="0"/>
                  </a:cxn>
                  <a:cxn ang="0">
                    <a:pos x="8" y="0"/>
                  </a:cxn>
                  <a:cxn ang="0">
                    <a:pos x="4" y="2"/>
                  </a:cxn>
                  <a:cxn ang="0">
                    <a:pos x="2" y="6"/>
                  </a:cxn>
                  <a:cxn ang="0">
                    <a:pos x="0" y="12"/>
                  </a:cxn>
                  <a:cxn ang="0">
                    <a:pos x="0" y="1230"/>
                  </a:cxn>
                  <a:cxn ang="0">
                    <a:pos x="14" y="1234"/>
                  </a:cxn>
                  <a:cxn ang="0">
                    <a:pos x="24" y="1230"/>
                  </a:cxn>
                  <a:cxn ang="0">
                    <a:pos x="24" y="530"/>
                  </a:cxn>
                  <a:cxn ang="0">
                    <a:pos x="24" y="392"/>
                  </a:cxn>
                  <a:cxn ang="0">
                    <a:pos x="24" y="12"/>
                  </a:cxn>
                  <a:cxn ang="0">
                    <a:pos x="24" y="6"/>
                  </a:cxn>
                  <a:cxn ang="0">
                    <a:pos x="22" y="2"/>
                  </a:cxn>
                  <a:cxn ang="0">
                    <a:pos x="18" y="0"/>
                  </a:cxn>
                  <a:cxn ang="0">
                    <a:pos x="12" y="0"/>
                  </a:cxn>
                </a:cxnLst>
                <a:rect l="0" t="0" r="r" b="b"/>
                <a:pathLst>
                  <a:path w="24" h="1234">
                    <a:moveTo>
                      <a:pt x="12" y="0"/>
                    </a:moveTo>
                    <a:lnTo>
                      <a:pt x="8" y="0"/>
                    </a:lnTo>
                    <a:lnTo>
                      <a:pt x="4" y="2"/>
                    </a:lnTo>
                    <a:lnTo>
                      <a:pt x="2" y="6"/>
                    </a:lnTo>
                    <a:lnTo>
                      <a:pt x="0" y="12"/>
                    </a:lnTo>
                    <a:lnTo>
                      <a:pt x="0" y="1230"/>
                    </a:lnTo>
                    <a:lnTo>
                      <a:pt x="14" y="1234"/>
                    </a:lnTo>
                    <a:lnTo>
                      <a:pt x="24" y="1230"/>
                    </a:lnTo>
                    <a:lnTo>
                      <a:pt x="24" y="530"/>
                    </a:lnTo>
                    <a:lnTo>
                      <a:pt x="24" y="392"/>
                    </a:lnTo>
                    <a:lnTo>
                      <a:pt x="24" y="12"/>
                    </a:lnTo>
                    <a:lnTo>
                      <a:pt x="24" y="6"/>
                    </a:lnTo>
                    <a:lnTo>
                      <a:pt x="22" y="2"/>
                    </a:lnTo>
                    <a:lnTo>
                      <a:pt x="18" y="0"/>
                    </a:lnTo>
                    <a:lnTo>
                      <a:pt x="12"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13" name="Freeform 141"/>
              <p:cNvSpPr>
                <a:spLocks/>
              </p:cNvSpPr>
              <p:nvPr/>
            </p:nvSpPr>
            <p:spPr bwMode="white">
              <a:xfrm>
                <a:off x="4650" y="1202"/>
                <a:ext cx="11" cy="342"/>
              </a:xfrm>
              <a:custGeom>
                <a:avLst/>
                <a:gdLst/>
                <a:ahLst/>
                <a:cxnLst>
                  <a:cxn ang="0">
                    <a:pos x="14" y="0"/>
                  </a:cxn>
                  <a:cxn ang="0">
                    <a:pos x="8" y="0"/>
                  </a:cxn>
                  <a:cxn ang="0">
                    <a:pos x="4" y="2"/>
                  </a:cxn>
                  <a:cxn ang="0">
                    <a:pos x="2" y="6"/>
                  </a:cxn>
                  <a:cxn ang="0">
                    <a:pos x="2" y="12"/>
                  </a:cxn>
                  <a:cxn ang="0">
                    <a:pos x="0" y="512"/>
                  </a:cxn>
                  <a:cxn ang="0">
                    <a:pos x="22" y="520"/>
                  </a:cxn>
                  <a:cxn ang="0">
                    <a:pos x="24" y="938"/>
                  </a:cxn>
                  <a:cxn ang="0">
                    <a:pos x="26" y="12"/>
                  </a:cxn>
                  <a:cxn ang="0">
                    <a:pos x="24" y="6"/>
                  </a:cxn>
                  <a:cxn ang="0">
                    <a:pos x="22" y="2"/>
                  </a:cxn>
                  <a:cxn ang="0">
                    <a:pos x="18" y="0"/>
                  </a:cxn>
                  <a:cxn ang="0">
                    <a:pos x="14" y="0"/>
                  </a:cxn>
                </a:cxnLst>
                <a:rect l="0" t="0" r="r" b="b"/>
                <a:pathLst>
                  <a:path w="26" h="938">
                    <a:moveTo>
                      <a:pt x="14" y="0"/>
                    </a:moveTo>
                    <a:lnTo>
                      <a:pt x="8" y="0"/>
                    </a:lnTo>
                    <a:lnTo>
                      <a:pt x="4" y="2"/>
                    </a:lnTo>
                    <a:lnTo>
                      <a:pt x="2" y="6"/>
                    </a:lnTo>
                    <a:lnTo>
                      <a:pt x="2" y="12"/>
                    </a:lnTo>
                    <a:lnTo>
                      <a:pt x="0" y="512"/>
                    </a:lnTo>
                    <a:lnTo>
                      <a:pt x="22" y="520"/>
                    </a:lnTo>
                    <a:lnTo>
                      <a:pt x="24" y="938"/>
                    </a:lnTo>
                    <a:lnTo>
                      <a:pt x="26" y="12"/>
                    </a:lnTo>
                    <a:lnTo>
                      <a:pt x="24" y="6"/>
                    </a:lnTo>
                    <a:lnTo>
                      <a:pt x="22" y="2"/>
                    </a:lnTo>
                    <a:lnTo>
                      <a:pt x="18" y="0"/>
                    </a:lnTo>
                    <a:lnTo>
                      <a:pt x="14"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14" name="Freeform 142"/>
              <p:cNvSpPr>
                <a:spLocks/>
              </p:cNvSpPr>
              <p:nvPr/>
            </p:nvSpPr>
            <p:spPr bwMode="auto">
              <a:xfrm>
                <a:off x="4644" y="952"/>
                <a:ext cx="122" cy="177"/>
              </a:xfrm>
              <a:custGeom>
                <a:avLst/>
                <a:gdLst/>
                <a:ahLst/>
                <a:cxnLst>
                  <a:cxn ang="0">
                    <a:pos x="308" y="188"/>
                  </a:cxn>
                  <a:cxn ang="0">
                    <a:pos x="324" y="236"/>
                  </a:cxn>
                  <a:cxn ang="0">
                    <a:pos x="332" y="284"/>
                  </a:cxn>
                  <a:cxn ang="0">
                    <a:pos x="334" y="328"/>
                  </a:cxn>
                  <a:cxn ang="0">
                    <a:pos x="330" y="370"/>
                  </a:cxn>
                  <a:cxn ang="0">
                    <a:pos x="320" y="408"/>
                  </a:cxn>
                  <a:cxn ang="0">
                    <a:pos x="306" y="440"/>
                  </a:cxn>
                  <a:cxn ang="0">
                    <a:pos x="284" y="464"/>
                  </a:cxn>
                  <a:cxn ang="0">
                    <a:pos x="256" y="480"/>
                  </a:cxn>
                  <a:cxn ang="0">
                    <a:pos x="228" y="486"/>
                  </a:cxn>
                  <a:cxn ang="0">
                    <a:pos x="196" y="484"/>
                  </a:cxn>
                  <a:cxn ang="0">
                    <a:pos x="164" y="472"/>
                  </a:cxn>
                  <a:cxn ang="0">
                    <a:pos x="132" y="450"/>
                  </a:cxn>
                  <a:cxn ang="0">
                    <a:pos x="102" y="422"/>
                  </a:cxn>
                  <a:cxn ang="0">
                    <a:pos x="74" y="388"/>
                  </a:cxn>
                  <a:cxn ang="0">
                    <a:pos x="48" y="346"/>
                  </a:cxn>
                  <a:cxn ang="0">
                    <a:pos x="26" y="298"/>
                  </a:cxn>
                  <a:cxn ang="0">
                    <a:pos x="12" y="250"/>
                  </a:cxn>
                  <a:cxn ang="0">
                    <a:pos x="4" y="202"/>
                  </a:cxn>
                  <a:cxn ang="0">
                    <a:pos x="0" y="158"/>
                  </a:cxn>
                  <a:cxn ang="0">
                    <a:pos x="4" y="116"/>
                  </a:cxn>
                  <a:cxn ang="0">
                    <a:pos x="14" y="78"/>
                  </a:cxn>
                  <a:cxn ang="0">
                    <a:pos x="30" y="46"/>
                  </a:cxn>
                  <a:cxn ang="0">
                    <a:pos x="52" y="22"/>
                  </a:cxn>
                  <a:cxn ang="0">
                    <a:pos x="78" y="6"/>
                  </a:cxn>
                  <a:cxn ang="0">
                    <a:pos x="108" y="0"/>
                  </a:cxn>
                  <a:cxn ang="0">
                    <a:pos x="140" y="2"/>
                  </a:cxn>
                  <a:cxn ang="0">
                    <a:pos x="172" y="14"/>
                  </a:cxn>
                  <a:cxn ang="0">
                    <a:pos x="204" y="36"/>
                  </a:cxn>
                  <a:cxn ang="0">
                    <a:pos x="234" y="64"/>
                  </a:cxn>
                  <a:cxn ang="0">
                    <a:pos x="262" y="100"/>
                  </a:cxn>
                  <a:cxn ang="0">
                    <a:pos x="288" y="142"/>
                  </a:cxn>
                </a:cxnLst>
                <a:rect l="0" t="0" r="r" b="b"/>
                <a:pathLst>
                  <a:path w="334" h="486">
                    <a:moveTo>
                      <a:pt x="298" y="164"/>
                    </a:moveTo>
                    <a:lnTo>
                      <a:pt x="308" y="188"/>
                    </a:lnTo>
                    <a:lnTo>
                      <a:pt x="316" y="212"/>
                    </a:lnTo>
                    <a:lnTo>
                      <a:pt x="324" y="236"/>
                    </a:lnTo>
                    <a:lnTo>
                      <a:pt x="328" y="260"/>
                    </a:lnTo>
                    <a:lnTo>
                      <a:pt x="332" y="284"/>
                    </a:lnTo>
                    <a:lnTo>
                      <a:pt x="334" y="306"/>
                    </a:lnTo>
                    <a:lnTo>
                      <a:pt x="334" y="328"/>
                    </a:lnTo>
                    <a:lnTo>
                      <a:pt x="334" y="350"/>
                    </a:lnTo>
                    <a:lnTo>
                      <a:pt x="330" y="370"/>
                    </a:lnTo>
                    <a:lnTo>
                      <a:pt x="326" y="390"/>
                    </a:lnTo>
                    <a:lnTo>
                      <a:pt x="320" y="408"/>
                    </a:lnTo>
                    <a:lnTo>
                      <a:pt x="314" y="424"/>
                    </a:lnTo>
                    <a:lnTo>
                      <a:pt x="306" y="440"/>
                    </a:lnTo>
                    <a:lnTo>
                      <a:pt x="296" y="454"/>
                    </a:lnTo>
                    <a:lnTo>
                      <a:pt x="284" y="464"/>
                    </a:lnTo>
                    <a:lnTo>
                      <a:pt x="270" y="474"/>
                    </a:lnTo>
                    <a:lnTo>
                      <a:pt x="256" y="480"/>
                    </a:lnTo>
                    <a:lnTo>
                      <a:pt x="242" y="486"/>
                    </a:lnTo>
                    <a:lnTo>
                      <a:pt x="228" y="486"/>
                    </a:lnTo>
                    <a:lnTo>
                      <a:pt x="212" y="486"/>
                    </a:lnTo>
                    <a:lnTo>
                      <a:pt x="196" y="484"/>
                    </a:lnTo>
                    <a:lnTo>
                      <a:pt x="180" y="478"/>
                    </a:lnTo>
                    <a:lnTo>
                      <a:pt x="164" y="472"/>
                    </a:lnTo>
                    <a:lnTo>
                      <a:pt x="148" y="462"/>
                    </a:lnTo>
                    <a:lnTo>
                      <a:pt x="132" y="450"/>
                    </a:lnTo>
                    <a:lnTo>
                      <a:pt x="116" y="438"/>
                    </a:lnTo>
                    <a:lnTo>
                      <a:pt x="102" y="422"/>
                    </a:lnTo>
                    <a:lnTo>
                      <a:pt x="88" y="406"/>
                    </a:lnTo>
                    <a:lnTo>
                      <a:pt x="74" y="388"/>
                    </a:lnTo>
                    <a:lnTo>
                      <a:pt x="60" y="366"/>
                    </a:lnTo>
                    <a:lnTo>
                      <a:pt x="48" y="346"/>
                    </a:lnTo>
                    <a:lnTo>
                      <a:pt x="36" y="322"/>
                    </a:lnTo>
                    <a:lnTo>
                      <a:pt x="26" y="298"/>
                    </a:lnTo>
                    <a:lnTo>
                      <a:pt x="18" y="274"/>
                    </a:lnTo>
                    <a:lnTo>
                      <a:pt x="12" y="250"/>
                    </a:lnTo>
                    <a:lnTo>
                      <a:pt x="6" y="226"/>
                    </a:lnTo>
                    <a:lnTo>
                      <a:pt x="4" y="202"/>
                    </a:lnTo>
                    <a:lnTo>
                      <a:pt x="2" y="180"/>
                    </a:lnTo>
                    <a:lnTo>
                      <a:pt x="0" y="158"/>
                    </a:lnTo>
                    <a:lnTo>
                      <a:pt x="2" y="136"/>
                    </a:lnTo>
                    <a:lnTo>
                      <a:pt x="4" y="116"/>
                    </a:lnTo>
                    <a:lnTo>
                      <a:pt x="8" y="96"/>
                    </a:lnTo>
                    <a:lnTo>
                      <a:pt x="14" y="78"/>
                    </a:lnTo>
                    <a:lnTo>
                      <a:pt x="22" y="62"/>
                    </a:lnTo>
                    <a:lnTo>
                      <a:pt x="30" y="46"/>
                    </a:lnTo>
                    <a:lnTo>
                      <a:pt x="40" y="34"/>
                    </a:lnTo>
                    <a:lnTo>
                      <a:pt x="52" y="22"/>
                    </a:lnTo>
                    <a:lnTo>
                      <a:pt x="64" y="12"/>
                    </a:lnTo>
                    <a:lnTo>
                      <a:pt x="78" y="6"/>
                    </a:lnTo>
                    <a:lnTo>
                      <a:pt x="94" y="2"/>
                    </a:lnTo>
                    <a:lnTo>
                      <a:pt x="108" y="0"/>
                    </a:lnTo>
                    <a:lnTo>
                      <a:pt x="124" y="0"/>
                    </a:lnTo>
                    <a:lnTo>
                      <a:pt x="140" y="2"/>
                    </a:lnTo>
                    <a:lnTo>
                      <a:pt x="156" y="8"/>
                    </a:lnTo>
                    <a:lnTo>
                      <a:pt x="172" y="14"/>
                    </a:lnTo>
                    <a:lnTo>
                      <a:pt x="188" y="24"/>
                    </a:lnTo>
                    <a:lnTo>
                      <a:pt x="204" y="36"/>
                    </a:lnTo>
                    <a:lnTo>
                      <a:pt x="218" y="48"/>
                    </a:lnTo>
                    <a:lnTo>
                      <a:pt x="234" y="64"/>
                    </a:lnTo>
                    <a:lnTo>
                      <a:pt x="248" y="80"/>
                    </a:lnTo>
                    <a:lnTo>
                      <a:pt x="262" y="100"/>
                    </a:lnTo>
                    <a:lnTo>
                      <a:pt x="276" y="120"/>
                    </a:lnTo>
                    <a:lnTo>
                      <a:pt x="288" y="142"/>
                    </a:lnTo>
                    <a:lnTo>
                      <a:pt x="298" y="164"/>
                    </a:lnTo>
                    <a:close/>
                  </a:path>
                </a:pathLst>
              </a:custGeom>
              <a:solidFill>
                <a:srgbClr val="FF9900"/>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grpSp>
        <p:grpSp>
          <p:nvGrpSpPr>
            <p:cNvPr id="231" name="Group 171"/>
            <p:cNvGrpSpPr>
              <a:grpSpLocks noChangeAspect="1"/>
            </p:cNvGrpSpPr>
            <p:nvPr/>
          </p:nvGrpSpPr>
          <p:grpSpPr bwMode="auto">
            <a:xfrm>
              <a:off x="3844925" y="4830763"/>
              <a:ext cx="168275" cy="377825"/>
              <a:chOff x="4229" y="936"/>
              <a:chExt cx="290" cy="754"/>
            </a:xfrm>
          </p:grpSpPr>
          <p:sp>
            <p:nvSpPr>
              <p:cNvPr id="305" name="Freeform 172"/>
              <p:cNvSpPr>
                <a:spLocks/>
              </p:cNvSpPr>
              <p:nvPr/>
            </p:nvSpPr>
            <p:spPr bwMode="auto">
              <a:xfrm>
                <a:off x="4245" y="936"/>
                <a:ext cx="274" cy="751"/>
              </a:xfrm>
              <a:custGeom>
                <a:avLst/>
                <a:gdLst/>
                <a:ahLst/>
                <a:cxnLst>
                  <a:cxn ang="0">
                    <a:pos x="452" y="486"/>
                  </a:cxn>
                  <a:cxn ang="0">
                    <a:pos x="538" y="450"/>
                  </a:cxn>
                  <a:cxn ang="0">
                    <a:pos x="556" y="430"/>
                  </a:cxn>
                  <a:cxn ang="0">
                    <a:pos x="570" y="402"/>
                  </a:cxn>
                  <a:cxn ang="0">
                    <a:pos x="582" y="366"/>
                  </a:cxn>
                  <a:cxn ang="0">
                    <a:pos x="586" y="324"/>
                  </a:cxn>
                  <a:cxn ang="0">
                    <a:pos x="586" y="278"/>
                  </a:cxn>
                  <a:cxn ang="0">
                    <a:pos x="578" y="230"/>
                  </a:cxn>
                  <a:cxn ang="0">
                    <a:pos x="564" y="182"/>
                  </a:cxn>
                  <a:cxn ang="0">
                    <a:pos x="544" y="134"/>
                  </a:cxn>
                  <a:cxn ang="0">
                    <a:pos x="520" y="94"/>
                  </a:cxn>
                  <a:cxn ang="0">
                    <a:pos x="492" y="60"/>
                  </a:cxn>
                  <a:cxn ang="0">
                    <a:pos x="464" y="34"/>
                  </a:cxn>
                  <a:cxn ang="0">
                    <a:pos x="434" y="16"/>
                  </a:cxn>
                  <a:cxn ang="0">
                    <a:pos x="402" y="4"/>
                  </a:cxn>
                  <a:cxn ang="0">
                    <a:pos x="370" y="0"/>
                  </a:cxn>
                  <a:cxn ang="0">
                    <a:pos x="336" y="2"/>
                  </a:cxn>
                  <a:cxn ang="0">
                    <a:pos x="182" y="48"/>
                  </a:cxn>
                  <a:cxn ang="0">
                    <a:pos x="248" y="412"/>
                  </a:cxn>
                  <a:cxn ang="0">
                    <a:pos x="230" y="408"/>
                  </a:cxn>
                  <a:cxn ang="0">
                    <a:pos x="204" y="410"/>
                  </a:cxn>
                  <a:cxn ang="0">
                    <a:pos x="0" y="488"/>
                  </a:cxn>
                  <a:cxn ang="0">
                    <a:pos x="14" y="486"/>
                  </a:cxn>
                  <a:cxn ang="0">
                    <a:pos x="42" y="484"/>
                  </a:cxn>
                  <a:cxn ang="0">
                    <a:pos x="60" y="486"/>
                  </a:cxn>
                  <a:cxn ang="0">
                    <a:pos x="418" y="618"/>
                  </a:cxn>
                  <a:cxn ang="0">
                    <a:pos x="474" y="654"/>
                  </a:cxn>
                  <a:cxn ang="0">
                    <a:pos x="512" y="696"/>
                  </a:cxn>
                  <a:cxn ang="0">
                    <a:pos x="536" y="742"/>
                  </a:cxn>
                  <a:cxn ang="0">
                    <a:pos x="552" y="784"/>
                  </a:cxn>
                  <a:cxn ang="0">
                    <a:pos x="560" y="840"/>
                  </a:cxn>
                  <a:cxn ang="0">
                    <a:pos x="560" y="872"/>
                  </a:cxn>
                  <a:cxn ang="0">
                    <a:pos x="410" y="1358"/>
                  </a:cxn>
                  <a:cxn ang="0">
                    <a:pos x="566" y="2004"/>
                  </a:cxn>
                  <a:cxn ang="0">
                    <a:pos x="730" y="1330"/>
                  </a:cxn>
                  <a:cxn ang="0">
                    <a:pos x="748" y="788"/>
                  </a:cxn>
                  <a:cxn ang="0">
                    <a:pos x="744" y="730"/>
                  </a:cxn>
                  <a:cxn ang="0">
                    <a:pos x="732" y="688"/>
                  </a:cxn>
                  <a:cxn ang="0">
                    <a:pos x="714" y="644"/>
                  </a:cxn>
                  <a:cxn ang="0">
                    <a:pos x="682" y="600"/>
                  </a:cxn>
                  <a:cxn ang="0">
                    <a:pos x="636" y="560"/>
                  </a:cxn>
                  <a:cxn ang="0">
                    <a:pos x="572" y="528"/>
                  </a:cxn>
                </a:cxnLst>
                <a:rect l="0" t="0" r="r" b="b"/>
                <a:pathLst>
                  <a:path w="748" h="2058">
                    <a:moveTo>
                      <a:pt x="572" y="528"/>
                    </a:moveTo>
                    <a:lnTo>
                      <a:pt x="452" y="486"/>
                    </a:lnTo>
                    <a:lnTo>
                      <a:pt x="526" y="456"/>
                    </a:lnTo>
                    <a:lnTo>
                      <a:pt x="538" y="450"/>
                    </a:lnTo>
                    <a:lnTo>
                      <a:pt x="546" y="442"/>
                    </a:lnTo>
                    <a:lnTo>
                      <a:pt x="556" y="430"/>
                    </a:lnTo>
                    <a:lnTo>
                      <a:pt x="564" y="416"/>
                    </a:lnTo>
                    <a:lnTo>
                      <a:pt x="570" y="402"/>
                    </a:lnTo>
                    <a:lnTo>
                      <a:pt x="576" y="384"/>
                    </a:lnTo>
                    <a:lnTo>
                      <a:pt x="582" y="366"/>
                    </a:lnTo>
                    <a:lnTo>
                      <a:pt x="584" y="346"/>
                    </a:lnTo>
                    <a:lnTo>
                      <a:pt x="586" y="324"/>
                    </a:lnTo>
                    <a:lnTo>
                      <a:pt x="586" y="302"/>
                    </a:lnTo>
                    <a:lnTo>
                      <a:pt x="586" y="278"/>
                    </a:lnTo>
                    <a:lnTo>
                      <a:pt x="582" y="254"/>
                    </a:lnTo>
                    <a:lnTo>
                      <a:pt x="578" y="230"/>
                    </a:lnTo>
                    <a:lnTo>
                      <a:pt x="572" y="206"/>
                    </a:lnTo>
                    <a:lnTo>
                      <a:pt x="564" y="182"/>
                    </a:lnTo>
                    <a:lnTo>
                      <a:pt x="554" y="158"/>
                    </a:lnTo>
                    <a:lnTo>
                      <a:pt x="544" y="134"/>
                    </a:lnTo>
                    <a:lnTo>
                      <a:pt x="532" y="114"/>
                    </a:lnTo>
                    <a:lnTo>
                      <a:pt x="520" y="94"/>
                    </a:lnTo>
                    <a:lnTo>
                      <a:pt x="506" y="76"/>
                    </a:lnTo>
                    <a:lnTo>
                      <a:pt x="492" y="60"/>
                    </a:lnTo>
                    <a:lnTo>
                      <a:pt x="478" y="46"/>
                    </a:lnTo>
                    <a:lnTo>
                      <a:pt x="464" y="34"/>
                    </a:lnTo>
                    <a:lnTo>
                      <a:pt x="448" y="24"/>
                    </a:lnTo>
                    <a:lnTo>
                      <a:pt x="434" y="16"/>
                    </a:lnTo>
                    <a:lnTo>
                      <a:pt x="418" y="8"/>
                    </a:lnTo>
                    <a:lnTo>
                      <a:pt x="402" y="4"/>
                    </a:lnTo>
                    <a:lnTo>
                      <a:pt x="386" y="0"/>
                    </a:lnTo>
                    <a:lnTo>
                      <a:pt x="370" y="0"/>
                    </a:lnTo>
                    <a:lnTo>
                      <a:pt x="354" y="0"/>
                    </a:lnTo>
                    <a:lnTo>
                      <a:pt x="336" y="2"/>
                    </a:lnTo>
                    <a:lnTo>
                      <a:pt x="320" y="6"/>
                    </a:lnTo>
                    <a:lnTo>
                      <a:pt x="182" y="48"/>
                    </a:lnTo>
                    <a:lnTo>
                      <a:pt x="344" y="446"/>
                    </a:lnTo>
                    <a:lnTo>
                      <a:pt x="248" y="412"/>
                    </a:lnTo>
                    <a:lnTo>
                      <a:pt x="242" y="410"/>
                    </a:lnTo>
                    <a:lnTo>
                      <a:pt x="230" y="408"/>
                    </a:lnTo>
                    <a:lnTo>
                      <a:pt x="214" y="408"/>
                    </a:lnTo>
                    <a:lnTo>
                      <a:pt x="204" y="410"/>
                    </a:lnTo>
                    <a:lnTo>
                      <a:pt x="194" y="412"/>
                    </a:lnTo>
                    <a:lnTo>
                      <a:pt x="0" y="488"/>
                    </a:lnTo>
                    <a:lnTo>
                      <a:pt x="4" y="490"/>
                    </a:lnTo>
                    <a:lnTo>
                      <a:pt x="14" y="486"/>
                    </a:lnTo>
                    <a:lnTo>
                      <a:pt x="24" y="484"/>
                    </a:lnTo>
                    <a:lnTo>
                      <a:pt x="42" y="484"/>
                    </a:lnTo>
                    <a:lnTo>
                      <a:pt x="54" y="486"/>
                    </a:lnTo>
                    <a:lnTo>
                      <a:pt x="60" y="486"/>
                    </a:lnTo>
                    <a:lnTo>
                      <a:pt x="384" y="604"/>
                    </a:lnTo>
                    <a:lnTo>
                      <a:pt x="418" y="618"/>
                    </a:lnTo>
                    <a:lnTo>
                      <a:pt x="448" y="634"/>
                    </a:lnTo>
                    <a:lnTo>
                      <a:pt x="474" y="654"/>
                    </a:lnTo>
                    <a:lnTo>
                      <a:pt x="494" y="674"/>
                    </a:lnTo>
                    <a:lnTo>
                      <a:pt x="512" y="696"/>
                    </a:lnTo>
                    <a:lnTo>
                      <a:pt x="526" y="718"/>
                    </a:lnTo>
                    <a:lnTo>
                      <a:pt x="536" y="742"/>
                    </a:lnTo>
                    <a:lnTo>
                      <a:pt x="544" y="764"/>
                    </a:lnTo>
                    <a:lnTo>
                      <a:pt x="552" y="784"/>
                    </a:lnTo>
                    <a:lnTo>
                      <a:pt x="556" y="806"/>
                    </a:lnTo>
                    <a:lnTo>
                      <a:pt x="560" y="840"/>
                    </a:lnTo>
                    <a:lnTo>
                      <a:pt x="560" y="864"/>
                    </a:lnTo>
                    <a:lnTo>
                      <a:pt x="560" y="872"/>
                    </a:lnTo>
                    <a:lnTo>
                      <a:pt x="542" y="1406"/>
                    </a:lnTo>
                    <a:lnTo>
                      <a:pt x="410" y="1358"/>
                    </a:lnTo>
                    <a:lnTo>
                      <a:pt x="410" y="2058"/>
                    </a:lnTo>
                    <a:lnTo>
                      <a:pt x="566" y="2004"/>
                    </a:lnTo>
                    <a:lnTo>
                      <a:pt x="576" y="1398"/>
                    </a:lnTo>
                    <a:lnTo>
                      <a:pt x="730" y="1330"/>
                    </a:lnTo>
                    <a:lnTo>
                      <a:pt x="746" y="796"/>
                    </a:lnTo>
                    <a:lnTo>
                      <a:pt x="748" y="788"/>
                    </a:lnTo>
                    <a:lnTo>
                      <a:pt x="748" y="764"/>
                    </a:lnTo>
                    <a:lnTo>
                      <a:pt x="744" y="730"/>
                    </a:lnTo>
                    <a:lnTo>
                      <a:pt x="738" y="710"/>
                    </a:lnTo>
                    <a:lnTo>
                      <a:pt x="732" y="688"/>
                    </a:lnTo>
                    <a:lnTo>
                      <a:pt x="724" y="666"/>
                    </a:lnTo>
                    <a:lnTo>
                      <a:pt x="714" y="644"/>
                    </a:lnTo>
                    <a:lnTo>
                      <a:pt x="700" y="620"/>
                    </a:lnTo>
                    <a:lnTo>
                      <a:pt x="682" y="600"/>
                    </a:lnTo>
                    <a:lnTo>
                      <a:pt x="660" y="578"/>
                    </a:lnTo>
                    <a:lnTo>
                      <a:pt x="636" y="560"/>
                    </a:lnTo>
                    <a:lnTo>
                      <a:pt x="606" y="542"/>
                    </a:lnTo>
                    <a:lnTo>
                      <a:pt x="572" y="528"/>
                    </a:lnTo>
                    <a:close/>
                  </a:path>
                </a:pathLst>
              </a:custGeom>
              <a:solidFill>
                <a:srgbClr val="CC696D"/>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06" name="Freeform 173"/>
              <p:cNvSpPr>
                <a:spLocks/>
              </p:cNvSpPr>
              <p:nvPr/>
            </p:nvSpPr>
            <p:spPr bwMode="auto">
              <a:xfrm>
                <a:off x="4229" y="1110"/>
                <a:ext cx="224" cy="580"/>
              </a:xfrm>
              <a:custGeom>
                <a:avLst/>
                <a:gdLst/>
                <a:ahLst/>
                <a:cxnLst>
                  <a:cxn ang="0">
                    <a:pos x="594" y="322"/>
                  </a:cxn>
                  <a:cxn ang="0">
                    <a:pos x="590" y="300"/>
                  </a:cxn>
                  <a:cxn ang="0">
                    <a:pos x="582" y="280"/>
                  </a:cxn>
                  <a:cxn ang="0">
                    <a:pos x="574" y="258"/>
                  </a:cxn>
                  <a:cxn ang="0">
                    <a:pos x="564" y="234"/>
                  </a:cxn>
                  <a:cxn ang="0">
                    <a:pos x="550" y="212"/>
                  </a:cxn>
                  <a:cxn ang="0">
                    <a:pos x="532" y="190"/>
                  </a:cxn>
                  <a:cxn ang="0">
                    <a:pos x="512" y="170"/>
                  </a:cxn>
                  <a:cxn ang="0">
                    <a:pos x="486" y="150"/>
                  </a:cxn>
                  <a:cxn ang="0">
                    <a:pos x="456" y="134"/>
                  </a:cxn>
                  <a:cxn ang="0">
                    <a:pos x="422" y="120"/>
                  </a:cxn>
                  <a:cxn ang="0">
                    <a:pos x="98" y="2"/>
                  </a:cxn>
                  <a:cxn ang="0">
                    <a:pos x="92" y="2"/>
                  </a:cxn>
                  <a:cxn ang="0">
                    <a:pos x="80" y="0"/>
                  </a:cxn>
                  <a:cxn ang="0">
                    <a:pos x="62" y="0"/>
                  </a:cxn>
                  <a:cxn ang="0">
                    <a:pos x="52" y="2"/>
                  </a:cxn>
                  <a:cxn ang="0">
                    <a:pos x="42" y="6"/>
                  </a:cxn>
                  <a:cxn ang="0">
                    <a:pos x="34" y="10"/>
                  </a:cxn>
                  <a:cxn ang="0">
                    <a:pos x="26" y="14"/>
                  </a:cxn>
                  <a:cxn ang="0">
                    <a:pos x="20" y="22"/>
                  </a:cxn>
                  <a:cxn ang="0">
                    <a:pos x="14" y="32"/>
                  </a:cxn>
                  <a:cxn ang="0">
                    <a:pos x="8" y="42"/>
                  </a:cxn>
                  <a:cxn ang="0">
                    <a:pos x="4" y="56"/>
                  </a:cxn>
                  <a:cxn ang="0">
                    <a:pos x="2" y="72"/>
                  </a:cxn>
                  <a:cxn ang="0">
                    <a:pos x="0" y="90"/>
                  </a:cxn>
                  <a:cxn ang="0">
                    <a:pos x="2" y="150"/>
                  </a:cxn>
                  <a:cxn ang="0">
                    <a:pos x="8" y="236"/>
                  </a:cxn>
                  <a:cxn ang="0">
                    <a:pos x="26" y="444"/>
                  </a:cxn>
                  <a:cxn ang="0">
                    <a:pos x="50" y="710"/>
                  </a:cxn>
                  <a:cxn ang="0">
                    <a:pos x="160" y="758"/>
                  </a:cxn>
                  <a:cxn ang="0">
                    <a:pos x="162" y="258"/>
                  </a:cxn>
                  <a:cxn ang="0">
                    <a:pos x="162" y="252"/>
                  </a:cxn>
                  <a:cxn ang="0">
                    <a:pos x="164" y="248"/>
                  </a:cxn>
                  <a:cxn ang="0">
                    <a:pos x="168" y="246"/>
                  </a:cxn>
                  <a:cxn ang="0">
                    <a:pos x="174" y="246"/>
                  </a:cxn>
                  <a:cxn ang="0">
                    <a:pos x="178" y="246"/>
                  </a:cxn>
                  <a:cxn ang="0">
                    <a:pos x="182" y="248"/>
                  </a:cxn>
                  <a:cxn ang="0">
                    <a:pos x="184" y="252"/>
                  </a:cxn>
                  <a:cxn ang="0">
                    <a:pos x="186" y="258"/>
                  </a:cxn>
                  <a:cxn ang="0">
                    <a:pos x="184" y="1184"/>
                  </a:cxn>
                  <a:cxn ang="0">
                    <a:pos x="186" y="1486"/>
                  </a:cxn>
                  <a:cxn ang="0">
                    <a:pos x="424" y="1574"/>
                  </a:cxn>
                  <a:cxn ang="0">
                    <a:pos x="424" y="356"/>
                  </a:cxn>
                  <a:cxn ang="0">
                    <a:pos x="426" y="350"/>
                  </a:cxn>
                  <a:cxn ang="0">
                    <a:pos x="428" y="346"/>
                  </a:cxn>
                  <a:cxn ang="0">
                    <a:pos x="432" y="344"/>
                  </a:cxn>
                  <a:cxn ang="0">
                    <a:pos x="436" y="344"/>
                  </a:cxn>
                  <a:cxn ang="0">
                    <a:pos x="442" y="344"/>
                  </a:cxn>
                  <a:cxn ang="0">
                    <a:pos x="446" y="346"/>
                  </a:cxn>
                  <a:cxn ang="0">
                    <a:pos x="448" y="350"/>
                  </a:cxn>
                  <a:cxn ang="0">
                    <a:pos x="448" y="356"/>
                  </a:cxn>
                  <a:cxn ang="0">
                    <a:pos x="448" y="736"/>
                  </a:cxn>
                  <a:cxn ang="0">
                    <a:pos x="448" y="874"/>
                  </a:cxn>
                  <a:cxn ang="0">
                    <a:pos x="580" y="922"/>
                  </a:cxn>
                  <a:cxn ang="0">
                    <a:pos x="598" y="388"/>
                  </a:cxn>
                  <a:cxn ang="0">
                    <a:pos x="598" y="380"/>
                  </a:cxn>
                  <a:cxn ang="0">
                    <a:pos x="598" y="356"/>
                  </a:cxn>
                  <a:cxn ang="0">
                    <a:pos x="594" y="322"/>
                  </a:cxn>
                </a:cxnLst>
                <a:rect l="0" t="0" r="r" b="b"/>
                <a:pathLst>
                  <a:path w="598" h="1574">
                    <a:moveTo>
                      <a:pt x="594" y="322"/>
                    </a:moveTo>
                    <a:lnTo>
                      <a:pt x="590" y="300"/>
                    </a:lnTo>
                    <a:lnTo>
                      <a:pt x="582" y="280"/>
                    </a:lnTo>
                    <a:lnTo>
                      <a:pt x="574" y="258"/>
                    </a:lnTo>
                    <a:lnTo>
                      <a:pt x="564" y="234"/>
                    </a:lnTo>
                    <a:lnTo>
                      <a:pt x="550" y="212"/>
                    </a:lnTo>
                    <a:lnTo>
                      <a:pt x="532" y="190"/>
                    </a:lnTo>
                    <a:lnTo>
                      <a:pt x="512" y="170"/>
                    </a:lnTo>
                    <a:lnTo>
                      <a:pt x="486" y="150"/>
                    </a:lnTo>
                    <a:lnTo>
                      <a:pt x="456" y="134"/>
                    </a:lnTo>
                    <a:lnTo>
                      <a:pt x="422" y="120"/>
                    </a:lnTo>
                    <a:lnTo>
                      <a:pt x="98" y="2"/>
                    </a:lnTo>
                    <a:lnTo>
                      <a:pt x="92" y="2"/>
                    </a:lnTo>
                    <a:lnTo>
                      <a:pt x="80" y="0"/>
                    </a:lnTo>
                    <a:lnTo>
                      <a:pt x="62" y="0"/>
                    </a:lnTo>
                    <a:lnTo>
                      <a:pt x="52" y="2"/>
                    </a:lnTo>
                    <a:lnTo>
                      <a:pt x="42" y="6"/>
                    </a:lnTo>
                    <a:lnTo>
                      <a:pt x="34" y="10"/>
                    </a:lnTo>
                    <a:lnTo>
                      <a:pt x="26" y="14"/>
                    </a:lnTo>
                    <a:lnTo>
                      <a:pt x="20" y="22"/>
                    </a:lnTo>
                    <a:lnTo>
                      <a:pt x="14" y="32"/>
                    </a:lnTo>
                    <a:lnTo>
                      <a:pt x="8" y="42"/>
                    </a:lnTo>
                    <a:lnTo>
                      <a:pt x="4" y="56"/>
                    </a:lnTo>
                    <a:lnTo>
                      <a:pt x="2" y="72"/>
                    </a:lnTo>
                    <a:lnTo>
                      <a:pt x="0" y="90"/>
                    </a:lnTo>
                    <a:lnTo>
                      <a:pt x="2" y="150"/>
                    </a:lnTo>
                    <a:lnTo>
                      <a:pt x="8" y="236"/>
                    </a:lnTo>
                    <a:lnTo>
                      <a:pt x="26" y="444"/>
                    </a:lnTo>
                    <a:lnTo>
                      <a:pt x="50" y="710"/>
                    </a:lnTo>
                    <a:lnTo>
                      <a:pt x="160" y="758"/>
                    </a:lnTo>
                    <a:lnTo>
                      <a:pt x="162" y="258"/>
                    </a:lnTo>
                    <a:lnTo>
                      <a:pt x="162" y="252"/>
                    </a:lnTo>
                    <a:lnTo>
                      <a:pt x="164" y="248"/>
                    </a:lnTo>
                    <a:lnTo>
                      <a:pt x="168" y="246"/>
                    </a:lnTo>
                    <a:lnTo>
                      <a:pt x="174" y="246"/>
                    </a:lnTo>
                    <a:lnTo>
                      <a:pt x="178" y="246"/>
                    </a:lnTo>
                    <a:lnTo>
                      <a:pt x="182" y="248"/>
                    </a:lnTo>
                    <a:lnTo>
                      <a:pt x="184" y="252"/>
                    </a:lnTo>
                    <a:lnTo>
                      <a:pt x="186" y="258"/>
                    </a:lnTo>
                    <a:lnTo>
                      <a:pt x="184" y="1184"/>
                    </a:lnTo>
                    <a:lnTo>
                      <a:pt x="186" y="1486"/>
                    </a:lnTo>
                    <a:lnTo>
                      <a:pt x="424" y="1574"/>
                    </a:lnTo>
                    <a:lnTo>
                      <a:pt x="424" y="356"/>
                    </a:lnTo>
                    <a:lnTo>
                      <a:pt x="426" y="350"/>
                    </a:lnTo>
                    <a:lnTo>
                      <a:pt x="428" y="346"/>
                    </a:lnTo>
                    <a:lnTo>
                      <a:pt x="432" y="344"/>
                    </a:lnTo>
                    <a:lnTo>
                      <a:pt x="436" y="344"/>
                    </a:lnTo>
                    <a:lnTo>
                      <a:pt x="442" y="344"/>
                    </a:lnTo>
                    <a:lnTo>
                      <a:pt x="446" y="346"/>
                    </a:lnTo>
                    <a:lnTo>
                      <a:pt x="448" y="350"/>
                    </a:lnTo>
                    <a:lnTo>
                      <a:pt x="448" y="356"/>
                    </a:lnTo>
                    <a:lnTo>
                      <a:pt x="448" y="736"/>
                    </a:lnTo>
                    <a:lnTo>
                      <a:pt x="448" y="874"/>
                    </a:lnTo>
                    <a:lnTo>
                      <a:pt x="580" y="922"/>
                    </a:lnTo>
                    <a:lnTo>
                      <a:pt x="598" y="388"/>
                    </a:lnTo>
                    <a:lnTo>
                      <a:pt x="598" y="380"/>
                    </a:lnTo>
                    <a:lnTo>
                      <a:pt x="598" y="356"/>
                    </a:lnTo>
                    <a:lnTo>
                      <a:pt x="594" y="322"/>
                    </a:lnTo>
                    <a:close/>
                  </a:path>
                </a:pathLst>
              </a:custGeom>
              <a:solidFill>
                <a:srgbClr val="A10007"/>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07" name="Freeform 174"/>
              <p:cNvSpPr>
                <a:spLocks/>
              </p:cNvSpPr>
              <p:nvPr/>
            </p:nvSpPr>
            <p:spPr bwMode="white">
              <a:xfrm>
                <a:off x="4385" y="1237"/>
                <a:ext cx="11" cy="450"/>
              </a:xfrm>
              <a:custGeom>
                <a:avLst/>
                <a:gdLst/>
                <a:ahLst/>
                <a:cxnLst>
                  <a:cxn ang="0">
                    <a:pos x="12" y="0"/>
                  </a:cxn>
                  <a:cxn ang="0">
                    <a:pos x="8" y="0"/>
                  </a:cxn>
                  <a:cxn ang="0">
                    <a:pos x="4" y="2"/>
                  </a:cxn>
                  <a:cxn ang="0">
                    <a:pos x="2" y="6"/>
                  </a:cxn>
                  <a:cxn ang="0">
                    <a:pos x="0" y="12"/>
                  </a:cxn>
                  <a:cxn ang="0">
                    <a:pos x="0" y="1230"/>
                  </a:cxn>
                  <a:cxn ang="0">
                    <a:pos x="14" y="1234"/>
                  </a:cxn>
                  <a:cxn ang="0">
                    <a:pos x="24" y="1230"/>
                  </a:cxn>
                  <a:cxn ang="0">
                    <a:pos x="24" y="530"/>
                  </a:cxn>
                  <a:cxn ang="0">
                    <a:pos x="24" y="392"/>
                  </a:cxn>
                  <a:cxn ang="0">
                    <a:pos x="24" y="12"/>
                  </a:cxn>
                  <a:cxn ang="0">
                    <a:pos x="24" y="6"/>
                  </a:cxn>
                  <a:cxn ang="0">
                    <a:pos x="22" y="2"/>
                  </a:cxn>
                  <a:cxn ang="0">
                    <a:pos x="18" y="0"/>
                  </a:cxn>
                  <a:cxn ang="0">
                    <a:pos x="12" y="0"/>
                  </a:cxn>
                </a:cxnLst>
                <a:rect l="0" t="0" r="r" b="b"/>
                <a:pathLst>
                  <a:path w="24" h="1234">
                    <a:moveTo>
                      <a:pt x="12" y="0"/>
                    </a:moveTo>
                    <a:lnTo>
                      <a:pt x="8" y="0"/>
                    </a:lnTo>
                    <a:lnTo>
                      <a:pt x="4" y="2"/>
                    </a:lnTo>
                    <a:lnTo>
                      <a:pt x="2" y="6"/>
                    </a:lnTo>
                    <a:lnTo>
                      <a:pt x="0" y="12"/>
                    </a:lnTo>
                    <a:lnTo>
                      <a:pt x="0" y="1230"/>
                    </a:lnTo>
                    <a:lnTo>
                      <a:pt x="14" y="1234"/>
                    </a:lnTo>
                    <a:lnTo>
                      <a:pt x="24" y="1230"/>
                    </a:lnTo>
                    <a:lnTo>
                      <a:pt x="24" y="530"/>
                    </a:lnTo>
                    <a:lnTo>
                      <a:pt x="24" y="392"/>
                    </a:lnTo>
                    <a:lnTo>
                      <a:pt x="24" y="12"/>
                    </a:lnTo>
                    <a:lnTo>
                      <a:pt x="24" y="6"/>
                    </a:lnTo>
                    <a:lnTo>
                      <a:pt x="22" y="2"/>
                    </a:lnTo>
                    <a:lnTo>
                      <a:pt x="18" y="0"/>
                    </a:lnTo>
                    <a:lnTo>
                      <a:pt x="12"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08" name="Freeform 175"/>
              <p:cNvSpPr>
                <a:spLocks/>
              </p:cNvSpPr>
              <p:nvPr/>
            </p:nvSpPr>
            <p:spPr bwMode="white">
              <a:xfrm>
                <a:off x="4289" y="1202"/>
                <a:ext cx="11" cy="342"/>
              </a:xfrm>
              <a:custGeom>
                <a:avLst/>
                <a:gdLst/>
                <a:ahLst/>
                <a:cxnLst>
                  <a:cxn ang="0">
                    <a:pos x="14" y="0"/>
                  </a:cxn>
                  <a:cxn ang="0">
                    <a:pos x="8" y="0"/>
                  </a:cxn>
                  <a:cxn ang="0">
                    <a:pos x="4" y="2"/>
                  </a:cxn>
                  <a:cxn ang="0">
                    <a:pos x="2" y="6"/>
                  </a:cxn>
                  <a:cxn ang="0">
                    <a:pos x="2" y="12"/>
                  </a:cxn>
                  <a:cxn ang="0">
                    <a:pos x="0" y="512"/>
                  </a:cxn>
                  <a:cxn ang="0">
                    <a:pos x="22" y="520"/>
                  </a:cxn>
                  <a:cxn ang="0">
                    <a:pos x="24" y="938"/>
                  </a:cxn>
                  <a:cxn ang="0">
                    <a:pos x="26" y="12"/>
                  </a:cxn>
                  <a:cxn ang="0">
                    <a:pos x="24" y="6"/>
                  </a:cxn>
                  <a:cxn ang="0">
                    <a:pos x="22" y="2"/>
                  </a:cxn>
                  <a:cxn ang="0">
                    <a:pos x="18" y="0"/>
                  </a:cxn>
                  <a:cxn ang="0">
                    <a:pos x="14" y="0"/>
                  </a:cxn>
                </a:cxnLst>
                <a:rect l="0" t="0" r="r" b="b"/>
                <a:pathLst>
                  <a:path w="26" h="938">
                    <a:moveTo>
                      <a:pt x="14" y="0"/>
                    </a:moveTo>
                    <a:lnTo>
                      <a:pt x="8" y="0"/>
                    </a:lnTo>
                    <a:lnTo>
                      <a:pt x="4" y="2"/>
                    </a:lnTo>
                    <a:lnTo>
                      <a:pt x="2" y="6"/>
                    </a:lnTo>
                    <a:lnTo>
                      <a:pt x="2" y="12"/>
                    </a:lnTo>
                    <a:lnTo>
                      <a:pt x="0" y="512"/>
                    </a:lnTo>
                    <a:lnTo>
                      <a:pt x="22" y="520"/>
                    </a:lnTo>
                    <a:lnTo>
                      <a:pt x="24" y="938"/>
                    </a:lnTo>
                    <a:lnTo>
                      <a:pt x="26" y="12"/>
                    </a:lnTo>
                    <a:lnTo>
                      <a:pt x="24" y="6"/>
                    </a:lnTo>
                    <a:lnTo>
                      <a:pt x="22" y="2"/>
                    </a:lnTo>
                    <a:lnTo>
                      <a:pt x="18" y="0"/>
                    </a:lnTo>
                    <a:lnTo>
                      <a:pt x="14"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09" name="Freeform 176"/>
              <p:cNvSpPr>
                <a:spLocks/>
              </p:cNvSpPr>
              <p:nvPr/>
            </p:nvSpPr>
            <p:spPr bwMode="auto">
              <a:xfrm>
                <a:off x="4284" y="952"/>
                <a:ext cx="120" cy="177"/>
              </a:xfrm>
              <a:custGeom>
                <a:avLst/>
                <a:gdLst/>
                <a:ahLst/>
                <a:cxnLst>
                  <a:cxn ang="0">
                    <a:pos x="308" y="188"/>
                  </a:cxn>
                  <a:cxn ang="0">
                    <a:pos x="324" y="236"/>
                  </a:cxn>
                  <a:cxn ang="0">
                    <a:pos x="332" y="284"/>
                  </a:cxn>
                  <a:cxn ang="0">
                    <a:pos x="334" y="328"/>
                  </a:cxn>
                  <a:cxn ang="0">
                    <a:pos x="330" y="370"/>
                  </a:cxn>
                  <a:cxn ang="0">
                    <a:pos x="320" y="408"/>
                  </a:cxn>
                  <a:cxn ang="0">
                    <a:pos x="306" y="440"/>
                  </a:cxn>
                  <a:cxn ang="0">
                    <a:pos x="284" y="464"/>
                  </a:cxn>
                  <a:cxn ang="0">
                    <a:pos x="256" y="480"/>
                  </a:cxn>
                  <a:cxn ang="0">
                    <a:pos x="228" y="486"/>
                  </a:cxn>
                  <a:cxn ang="0">
                    <a:pos x="196" y="484"/>
                  </a:cxn>
                  <a:cxn ang="0">
                    <a:pos x="164" y="472"/>
                  </a:cxn>
                  <a:cxn ang="0">
                    <a:pos x="132" y="450"/>
                  </a:cxn>
                  <a:cxn ang="0">
                    <a:pos x="102" y="422"/>
                  </a:cxn>
                  <a:cxn ang="0">
                    <a:pos x="74" y="388"/>
                  </a:cxn>
                  <a:cxn ang="0">
                    <a:pos x="48" y="346"/>
                  </a:cxn>
                  <a:cxn ang="0">
                    <a:pos x="26" y="298"/>
                  </a:cxn>
                  <a:cxn ang="0">
                    <a:pos x="12" y="250"/>
                  </a:cxn>
                  <a:cxn ang="0">
                    <a:pos x="4" y="202"/>
                  </a:cxn>
                  <a:cxn ang="0">
                    <a:pos x="0" y="158"/>
                  </a:cxn>
                  <a:cxn ang="0">
                    <a:pos x="4" y="116"/>
                  </a:cxn>
                  <a:cxn ang="0">
                    <a:pos x="14" y="78"/>
                  </a:cxn>
                  <a:cxn ang="0">
                    <a:pos x="30" y="46"/>
                  </a:cxn>
                  <a:cxn ang="0">
                    <a:pos x="52" y="22"/>
                  </a:cxn>
                  <a:cxn ang="0">
                    <a:pos x="78" y="6"/>
                  </a:cxn>
                  <a:cxn ang="0">
                    <a:pos x="108" y="0"/>
                  </a:cxn>
                  <a:cxn ang="0">
                    <a:pos x="140" y="2"/>
                  </a:cxn>
                  <a:cxn ang="0">
                    <a:pos x="172" y="14"/>
                  </a:cxn>
                  <a:cxn ang="0">
                    <a:pos x="204" y="36"/>
                  </a:cxn>
                  <a:cxn ang="0">
                    <a:pos x="234" y="64"/>
                  </a:cxn>
                  <a:cxn ang="0">
                    <a:pos x="262" y="100"/>
                  </a:cxn>
                  <a:cxn ang="0">
                    <a:pos x="288" y="142"/>
                  </a:cxn>
                </a:cxnLst>
                <a:rect l="0" t="0" r="r" b="b"/>
                <a:pathLst>
                  <a:path w="334" h="486">
                    <a:moveTo>
                      <a:pt x="298" y="164"/>
                    </a:moveTo>
                    <a:lnTo>
                      <a:pt x="308" y="188"/>
                    </a:lnTo>
                    <a:lnTo>
                      <a:pt x="316" y="212"/>
                    </a:lnTo>
                    <a:lnTo>
                      <a:pt x="324" y="236"/>
                    </a:lnTo>
                    <a:lnTo>
                      <a:pt x="328" y="260"/>
                    </a:lnTo>
                    <a:lnTo>
                      <a:pt x="332" y="284"/>
                    </a:lnTo>
                    <a:lnTo>
                      <a:pt x="334" y="306"/>
                    </a:lnTo>
                    <a:lnTo>
                      <a:pt x="334" y="328"/>
                    </a:lnTo>
                    <a:lnTo>
                      <a:pt x="334" y="350"/>
                    </a:lnTo>
                    <a:lnTo>
                      <a:pt x="330" y="370"/>
                    </a:lnTo>
                    <a:lnTo>
                      <a:pt x="326" y="390"/>
                    </a:lnTo>
                    <a:lnTo>
                      <a:pt x="320" y="408"/>
                    </a:lnTo>
                    <a:lnTo>
                      <a:pt x="314" y="424"/>
                    </a:lnTo>
                    <a:lnTo>
                      <a:pt x="306" y="440"/>
                    </a:lnTo>
                    <a:lnTo>
                      <a:pt x="296" y="454"/>
                    </a:lnTo>
                    <a:lnTo>
                      <a:pt x="284" y="464"/>
                    </a:lnTo>
                    <a:lnTo>
                      <a:pt x="270" y="474"/>
                    </a:lnTo>
                    <a:lnTo>
                      <a:pt x="256" y="480"/>
                    </a:lnTo>
                    <a:lnTo>
                      <a:pt x="242" y="486"/>
                    </a:lnTo>
                    <a:lnTo>
                      <a:pt x="228" y="486"/>
                    </a:lnTo>
                    <a:lnTo>
                      <a:pt x="212" y="486"/>
                    </a:lnTo>
                    <a:lnTo>
                      <a:pt x="196" y="484"/>
                    </a:lnTo>
                    <a:lnTo>
                      <a:pt x="180" y="478"/>
                    </a:lnTo>
                    <a:lnTo>
                      <a:pt x="164" y="472"/>
                    </a:lnTo>
                    <a:lnTo>
                      <a:pt x="148" y="462"/>
                    </a:lnTo>
                    <a:lnTo>
                      <a:pt x="132" y="450"/>
                    </a:lnTo>
                    <a:lnTo>
                      <a:pt x="116" y="438"/>
                    </a:lnTo>
                    <a:lnTo>
                      <a:pt x="102" y="422"/>
                    </a:lnTo>
                    <a:lnTo>
                      <a:pt x="88" y="406"/>
                    </a:lnTo>
                    <a:lnTo>
                      <a:pt x="74" y="388"/>
                    </a:lnTo>
                    <a:lnTo>
                      <a:pt x="60" y="366"/>
                    </a:lnTo>
                    <a:lnTo>
                      <a:pt x="48" y="346"/>
                    </a:lnTo>
                    <a:lnTo>
                      <a:pt x="36" y="322"/>
                    </a:lnTo>
                    <a:lnTo>
                      <a:pt x="26" y="298"/>
                    </a:lnTo>
                    <a:lnTo>
                      <a:pt x="18" y="274"/>
                    </a:lnTo>
                    <a:lnTo>
                      <a:pt x="12" y="250"/>
                    </a:lnTo>
                    <a:lnTo>
                      <a:pt x="6" y="226"/>
                    </a:lnTo>
                    <a:lnTo>
                      <a:pt x="4" y="202"/>
                    </a:lnTo>
                    <a:lnTo>
                      <a:pt x="2" y="180"/>
                    </a:lnTo>
                    <a:lnTo>
                      <a:pt x="0" y="158"/>
                    </a:lnTo>
                    <a:lnTo>
                      <a:pt x="2" y="136"/>
                    </a:lnTo>
                    <a:lnTo>
                      <a:pt x="4" y="116"/>
                    </a:lnTo>
                    <a:lnTo>
                      <a:pt x="8" y="96"/>
                    </a:lnTo>
                    <a:lnTo>
                      <a:pt x="14" y="78"/>
                    </a:lnTo>
                    <a:lnTo>
                      <a:pt x="22" y="62"/>
                    </a:lnTo>
                    <a:lnTo>
                      <a:pt x="30" y="46"/>
                    </a:lnTo>
                    <a:lnTo>
                      <a:pt x="40" y="34"/>
                    </a:lnTo>
                    <a:lnTo>
                      <a:pt x="52" y="22"/>
                    </a:lnTo>
                    <a:lnTo>
                      <a:pt x="64" y="12"/>
                    </a:lnTo>
                    <a:lnTo>
                      <a:pt x="78" y="6"/>
                    </a:lnTo>
                    <a:lnTo>
                      <a:pt x="94" y="2"/>
                    </a:lnTo>
                    <a:lnTo>
                      <a:pt x="108" y="0"/>
                    </a:lnTo>
                    <a:lnTo>
                      <a:pt x="124" y="0"/>
                    </a:lnTo>
                    <a:lnTo>
                      <a:pt x="140" y="2"/>
                    </a:lnTo>
                    <a:lnTo>
                      <a:pt x="156" y="8"/>
                    </a:lnTo>
                    <a:lnTo>
                      <a:pt x="172" y="14"/>
                    </a:lnTo>
                    <a:lnTo>
                      <a:pt x="188" y="24"/>
                    </a:lnTo>
                    <a:lnTo>
                      <a:pt x="204" y="36"/>
                    </a:lnTo>
                    <a:lnTo>
                      <a:pt x="218" y="48"/>
                    </a:lnTo>
                    <a:lnTo>
                      <a:pt x="234" y="64"/>
                    </a:lnTo>
                    <a:lnTo>
                      <a:pt x="248" y="80"/>
                    </a:lnTo>
                    <a:lnTo>
                      <a:pt x="262" y="100"/>
                    </a:lnTo>
                    <a:lnTo>
                      <a:pt x="276" y="120"/>
                    </a:lnTo>
                    <a:lnTo>
                      <a:pt x="288" y="142"/>
                    </a:lnTo>
                    <a:lnTo>
                      <a:pt x="298" y="164"/>
                    </a:lnTo>
                    <a:close/>
                  </a:path>
                </a:pathLst>
              </a:custGeom>
              <a:solidFill>
                <a:srgbClr val="A10007"/>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grpSp>
        <p:grpSp>
          <p:nvGrpSpPr>
            <p:cNvPr id="232" name="Group 171"/>
            <p:cNvGrpSpPr>
              <a:grpSpLocks noChangeAspect="1"/>
            </p:cNvGrpSpPr>
            <p:nvPr/>
          </p:nvGrpSpPr>
          <p:grpSpPr bwMode="auto">
            <a:xfrm>
              <a:off x="5451475" y="4830763"/>
              <a:ext cx="166688" cy="377825"/>
              <a:chOff x="4229" y="936"/>
              <a:chExt cx="290" cy="754"/>
            </a:xfrm>
          </p:grpSpPr>
          <p:sp>
            <p:nvSpPr>
              <p:cNvPr id="300" name="Freeform 172"/>
              <p:cNvSpPr>
                <a:spLocks/>
              </p:cNvSpPr>
              <p:nvPr/>
            </p:nvSpPr>
            <p:spPr bwMode="auto">
              <a:xfrm>
                <a:off x="4246" y="936"/>
                <a:ext cx="273" cy="751"/>
              </a:xfrm>
              <a:custGeom>
                <a:avLst/>
                <a:gdLst/>
                <a:ahLst/>
                <a:cxnLst>
                  <a:cxn ang="0">
                    <a:pos x="452" y="486"/>
                  </a:cxn>
                  <a:cxn ang="0">
                    <a:pos x="538" y="450"/>
                  </a:cxn>
                  <a:cxn ang="0">
                    <a:pos x="556" y="430"/>
                  </a:cxn>
                  <a:cxn ang="0">
                    <a:pos x="570" y="402"/>
                  </a:cxn>
                  <a:cxn ang="0">
                    <a:pos x="582" y="366"/>
                  </a:cxn>
                  <a:cxn ang="0">
                    <a:pos x="586" y="324"/>
                  </a:cxn>
                  <a:cxn ang="0">
                    <a:pos x="586" y="278"/>
                  </a:cxn>
                  <a:cxn ang="0">
                    <a:pos x="578" y="230"/>
                  </a:cxn>
                  <a:cxn ang="0">
                    <a:pos x="564" y="182"/>
                  </a:cxn>
                  <a:cxn ang="0">
                    <a:pos x="544" y="134"/>
                  </a:cxn>
                  <a:cxn ang="0">
                    <a:pos x="520" y="94"/>
                  </a:cxn>
                  <a:cxn ang="0">
                    <a:pos x="492" y="60"/>
                  </a:cxn>
                  <a:cxn ang="0">
                    <a:pos x="464" y="34"/>
                  </a:cxn>
                  <a:cxn ang="0">
                    <a:pos x="434" y="16"/>
                  </a:cxn>
                  <a:cxn ang="0">
                    <a:pos x="402" y="4"/>
                  </a:cxn>
                  <a:cxn ang="0">
                    <a:pos x="370" y="0"/>
                  </a:cxn>
                  <a:cxn ang="0">
                    <a:pos x="336" y="2"/>
                  </a:cxn>
                  <a:cxn ang="0">
                    <a:pos x="182" y="48"/>
                  </a:cxn>
                  <a:cxn ang="0">
                    <a:pos x="248" y="412"/>
                  </a:cxn>
                  <a:cxn ang="0">
                    <a:pos x="230" y="408"/>
                  </a:cxn>
                  <a:cxn ang="0">
                    <a:pos x="204" y="410"/>
                  </a:cxn>
                  <a:cxn ang="0">
                    <a:pos x="0" y="488"/>
                  </a:cxn>
                  <a:cxn ang="0">
                    <a:pos x="14" y="486"/>
                  </a:cxn>
                  <a:cxn ang="0">
                    <a:pos x="42" y="484"/>
                  </a:cxn>
                  <a:cxn ang="0">
                    <a:pos x="60" y="486"/>
                  </a:cxn>
                  <a:cxn ang="0">
                    <a:pos x="418" y="618"/>
                  </a:cxn>
                  <a:cxn ang="0">
                    <a:pos x="474" y="654"/>
                  </a:cxn>
                  <a:cxn ang="0">
                    <a:pos x="512" y="696"/>
                  </a:cxn>
                  <a:cxn ang="0">
                    <a:pos x="536" y="742"/>
                  </a:cxn>
                  <a:cxn ang="0">
                    <a:pos x="552" y="784"/>
                  </a:cxn>
                  <a:cxn ang="0">
                    <a:pos x="560" y="840"/>
                  </a:cxn>
                  <a:cxn ang="0">
                    <a:pos x="560" y="872"/>
                  </a:cxn>
                  <a:cxn ang="0">
                    <a:pos x="410" y="1358"/>
                  </a:cxn>
                  <a:cxn ang="0">
                    <a:pos x="566" y="2004"/>
                  </a:cxn>
                  <a:cxn ang="0">
                    <a:pos x="730" y="1330"/>
                  </a:cxn>
                  <a:cxn ang="0">
                    <a:pos x="748" y="788"/>
                  </a:cxn>
                  <a:cxn ang="0">
                    <a:pos x="744" y="730"/>
                  </a:cxn>
                  <a:cxn ang="0">
                    <a:pos x="732" y="688"/>
                  </a:cxn>
                  <a:cxn ang="0">
                    <a:pos x="714" y="644"/>
                  </a:cxn>
                  <a:cxn ang="0">
                    <a:pos x="682" y="600"/>
                  </a:cxn>
                  <a:cxn ang="0">
                    <a:pos x="636" y="560"/>
                  </a:cxn>
                  <a:cxn ang="0">
                    <a:pos x="572" y="528"/>
                  </a:cxn>
                </a:cxnLst>
                <a:rect l="0" t="0" r="r" b="b"/>
                <a:pathLst>
                  <a:path w="748" h="2058">
                    <a:moveTo>
                      <a:pt x="572" y="528"/>
                    </a:moveTo>
                    <a:lnTo>
                      <a:pt x="452" y="486"/>
                    </a:lnTo>
                    <a:lnTo>
                      <a:pt x="526" y="456"/>
                    </a:lnTo>
                    <a:lnTo>
                      <a:pt x="538" y="450"/>
                    </a:lnTo>
                    <a:lnTo>
                      <a:pt x="546" y="442"/>
                    </a:lnTo>
                    <a:lnTo>
                      <a:pt x="556" y="430"/>
                    </a:lnTo>
                    <a:lnTo>
                      <a:pt x="564" y="416"/>
                    </a:lnTo>
                    <a:lnTo>
                      <a:pt x="570" y="402"/>
                    </a:lnTo>
                    <a:lnTo>
                      <a:pt x="576" y="384"/>
                    </a:lnTo>
                    <a:lnTo>
                      <a:pt x="582" y="366"/>
                    </a:lnTo>
                    <a:lnTo>
                      <a:pt x="584" y="346"/>
                    </a:lnTo>
                    <a:lnTo>
                      <a:pt x="586" y="324"/>
                    </a:lnTo>
                    <a:lnTo>
                      <a:pt x="586" y="302"/>
                    </a:lnTo>
                    <a:lnTo>
                      <a:pt x="586" y="278"/>
                    </a:lnTo>
                    <a:lnTo>
                      <a:pt x="582" y="254"/>
                    </a:lnTo>
                    <a:lnTo>
                      <a:pt x="578" y="230"/>
                    </a:lnTo>
                    <a:lnTo>
                      <a:pt x="572" y="206"/>
                    </a:lnTo>
                    <a:lnTo>
                      <a:pt x="564" y="182"/>
                    </a:lnTo>
                    <a:lnTo>
                      <a:pt x="554" y="158"/>
                    </a:lnTo>
                    <a:lnTo>
                      <a:pt x="544" y="134"/>
                    </a:lnTo>
                    <a:lnTo>
                      <a:pt x="532" y="114"/>
                    </a:lnTo>
                    <a:lnTo>
                      <a:pt x="520" y="94"/>
                    </a:lnTo>
                    <a:lnTo>
                      <a:pt x="506" y="76"/>
                    </a:lnTo>
                    <a:lnTo>
                      <a:pt x="492" y="60"/>
                    </a:lnTo>
                    <a:lnTo>
                      <a:pt x="478" y="46"/>
                    </a:lnTo>
                    <a:lnTo>
                      <a:pt x="464" y="34"/>
                    </a:lnTo>
                    <a:lnTo>
                      <a:pt x="448" y="24"/>
                    </a:lnTo>
                    <a:lnTo>
                      <a:pt x="434" y="16"/>
                    </a:lnTo>
                    <a:lnTo>
                      <a:pt x="418" y="8"/>
                    </a:lnTo>
                    <a:lnTo>
                      <a:pt x="402" y="4"/>
                    </a:lnTo>
                    <a:lnTo>
                      <a:pt x="386" y="0"/>
                    </a:lnTo>
                    <a:lnTo>
                      <a:pt x="370" y="0"/>
                    </a:lnTo>
                    <a:lnTo>
                      <a:pt x="354" y="0"/>
                    </a:lnTo>
                    <a:lnTo>
                      <a:pt x="336" y="2"/>
                    </a:lnTo>
                    <a:lnTo>
                      <a:pt x="320" y="6"/>
                    </a:lnTo>
                    <a:lnTo>
                      <a:pt x="182" y="48"/>
                    </a:lnTo>
                    <a:lnTo>
                      <a:pt x="344" y="446"/>
                    </a:lnTo>
                    <a:lnTo>
                      <a:pt x="248" y="412"/>
                    </a:lnTo>
                    <a:lnTo>
                      <a:pt x="242" y="410"/>
                    </a:lnTo>
                    <a:lnTo>
                      <a:pt x="230" y="408"/>
                    </a:lnTo>
                    <a:lnTo>
                      <a:pt x="214" y="408"/>
                    </a:lnTo>
                    <a:lnTo>
                      <a:pt x="204" y="410"/>
                    </a:lnTo>
                    <a:lnTo>
                      <a:pt x="194" y="412"/>
                    </a:lnTo>
                    <a:lnTo>
                      <a:pt x="0" y="488"/>
                    </a:lnTo>
                    <a:lnTo>
                      <a:pt x="4" y="490"/>
                    </a:lnTo>
                    <a:lnTo>
                      <a:pt x="14" y="486"/>
                    </a:lnTo>
                    <a:lnTo>
                      <a:pt x="24" y="484"/>
                    </a:lnTo>
                    <a:lnTo>
                      <a:pt x="42" y="484"/>
                    </a:lnTo>
                    <a:lnTo>
                      <a:pt x="54" y="486"/>
                    </a:lnTo>
                    <a:lnTo>
                      <a:pt x="60" y="486"/>
                    </a:lnTo>
                    <a:lnTo>
                      <a:pt x="384" y="604"/>
                    </a:lnTo>
                    <a:lnTo>
                      <a:pt x="418" y="618"/>
                    </a:lnTo>
                    <a:lnTo>
                      <a:pt x="448" y="634"/>
                    </a:lnTo>
                    <a:lnTo>
                      <a:pt x="474" y="654"/>
                    </a:lnTo>
                    <a:lnTo>
                      <a:pt x="494" y="674"/>
                    </a:lnTo>
                    <a:lnTo>
                      <a:pt x="512" y="696"/>
                    </a:lnTo>
                    <a:lnTo>
                      <a:pt x="526" y="718"/>
                    </a:lnTo>
                    <a:lnTo>
                      <a:pt x="536" y="742"/>
                    </a:lnTo>
                    <a:lnTo>
                      <a:pt x="544" y="764"/>
                    </a:lnTo>
                    <a:lnTo>
                      <a:pt x="552" y="784"/>
                    </a:lnTo>
                    <a:lnTo>
                      <a:pt x="556" y="806"/>
                    </a:lnTo>
                    <a:lnTo>
                      <a:pt x="560" y="840"/>
                    </a:lnTo>
                    <a:lnTo>
                      <a:pt x="560" y="864"/>
                    </a:lnTo>
                    <a:lnTo>
                      <a:pt x="560" y="872"/>
                    </a:lnTo>
                    <a:lnTo>
                      <a:pt x="542" y="1406"/>
                    </a:lnTo>
                    <a:lnTo>
                      <a:pt x="410" y="1358"/>
                    </a:lnTo>
                    <a:lnTo>
                      <a:pt x="410" y="2058"/>
                    </a:lnTo>
                    <a:lnTo>
                      <a:pt x="566" y="2004"/>
                    </a:lnTo>
                    <a:lnTo>
                      <a:pt x="576" y="1398"/>
                    </a:lnTo>
                    <a:lnTo>
                      <a:pt x="730" y="1330"/>
                    </a:lnTo>
                    <a:lnTo>
                      <a:pt x="746" y="796"/>
                    </a:lnTo>
                    <a:lnTo>
                      <a:pt x="748" y="788"/>
                    </a:lnTo>
                    <a:lnTo>
                      <a:pt x="748" y="764"/>
                    </a:lnTo>
                    <a:lnTo>
                      <a:pt x="744" y="730"/>
                    </a:lnTo>
                    <a:lnTo>
                      <a:pt x="738" y="710"/>
                    </a:lnTo>
                    <a:lnTo>
                      <a:pt x="732" y="688"/>
                    </a:lnTo>
                    <a:lnTo>
                      <a:pt x="724" y="666"/>
                    </a:lnTo>
                    <a:lnTo>
                      <a:pt x="714" y="644"/>
                    </a:lnTo>
                    <a:lnTo>
                      <a:pt x="700" y="620"/>
                    </a:lnTo>
                    <a:lnTo>
                      <a:pt x="682" y="600"/>
                    </a:lnTo>
                    <a:lnTo>
                      <a:pt x="660" y="578"/>
                    </a:lnTo>
                    <a:lnTo>
                      <a:pt x="636" y="560"/>
                    </a:lnTo>
                    <a:lnTo>
                      <a:pt x="606" y="542"/>
                    </a:lnTo>
                    <a:lnTo>
                      <a:pt x="572" y="528"/>
                    </a:lnTo>
                    <a:close/>
                  </a:path>
                </a:pathLst>
              </a:custGeom>
              <a:solidFill>
                <a:srgbClr val="CC696D"/>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01" name="Freeform 173"/>
              <p:cNvSpPr>
                <a:spLocks/>
              </p:cNvSpPr>
              <p:nvPr/>
            </p:nvSpPr>
            <p:spPr bwMode="auto">
              <a:xfrm>
                <a:off x="4229" y="1110"/>
                <a:ext cx="224" cy="580"/>
              </a:xfrm>
              <a:custGeom>
                <a:avLst/>
                <a:gdLst/>
                <a:ahLst/>
                <a:cxnLst>
                  <a:cxn ang="0">
                    <a:pos x="594" y="322"/>
                  </a:cxn>
                  <a:cxn ang="0">
                    <a:pos x="590" y="300"/>
                  </a:cxn>
                  <a:cxn ang="0">
                    <a:pos x="582" y="280"/>
                  </a:cxn>
                  <a:cxn ang="0">
                    <a:pos x="574" y="258"/>
                  </a:cxn>
                  <a:cxn ang="0">
                    <a:pos x="564" y="234"/>
                  </a:cxn>
                  <a:cxn ang="0">
                    <a:pos x="550" y="212"/>
                  </a:cxn>
                  <a:cxn ang="0">
                    <a:pos x="532" y="190"/>
                  </a:cxn>
                  <a:cxn ang="0">
                    <a:pos x="512" y="170"/>
                  </a:cxn>
                  <a:cxn ang="0">
                    <a:pos x="486" y="150"/>
                  </a:cxn>
                  <a:cxn ang="0">
                    <a:pos x="456" y="134"/>
                  </a:cxn>
                  <a:cxn ang="0">
                    <a:pos x="422" y="120"/>
                  </a:cxn>
                  <a:cxn ang="0">
                    <a:pos x="98" y="2"/>
                  </a:cxn>
                  <a:cxn ang="0">
                    <a:pos x="92" y="2"/>
                  </a:cxn>
                  <a:cxn ang="0">
                    <a:pos x="80" y="0"/>
                  </a:cxn>
                  <a:cxn ang="0">
                    <a:pos x="62" y="0"/>
                  </a:cxn>
                  <a:cxn ang="0">
                    <a:pos x="52" y="2"/>
                  </a:cxn>
                  <a:cxn ang="0">
                    <a:pos x="42" y="6"/>
                  </a:cxn>
                  <a:cxn ang="0">
                    <a:pos x="34" y="10"/>
                  </a:cxn>
                  <a:cxn ang="0">
                    <a:pos x="26" y="14"/>
                  </a:cxn>
                  <a:cxn ang="0">
                    <a:pos x="20" y="22"/>
                  </a:cxn>
                  <a:cxn ang="0">
                    <a:pos x="14" y="32"/>
                  </a:cxn>
                  <a:cxn ang="0">
                    <a:pos x="8" y="42"/>
                  </a:cxn>
                  <a:cxn ang="0">
                    <a:pos x="4" y="56"/>
                  </a:cxn>
                  <a:cxn ang="0">
                    <a:pos x="2" y="72"/>
                  </a:cxn>
                  <a:cxn ang="0">
                    <a:pos x="0" y="90"/>
                  </a:cxn>
                  <a:cxn ang="0">
                    <a:pos x="2" y="150"/>
                  </a:cxn>
                  <a:cxn ang="0">
                    <a:pos x="8" y="236"/>
                  </a:cxn>
                  <a:cxn ang="0">
                    <a:pos x="26" y="444"/>
                  </a:cxn>
                  <a:cxn ang="0">
                    <a:pos x="50" y="710"/>
                  </a:cxn>
                  <a:cxn ang="0">
                    <a:pos x="160" y="758"/>
                  </a:cxn>
                  <a:cxn ang="0">
                    <a:pos x="162" y="258"/>
                  </a:cxn>
                  <a:cxn ang="0">
                    <a:pos x="162" y="252"/>
                  </a:cxn>
                  <a:cxn ang="0">
                    <a:pos x="164" y="248"/>
                  </a:cxn>
                  <a:cxn ang="0">
                    <a:pos x="168" y="246"/>
                  </a:cxn>
                  <a:cxn ang="0">
                    <a:pos x="174" y="246"/>
                  </a:cxn>
                  <a:cxn ang="0">
                    <a:pos x="178" y="246"/>
                  </a:cxn>
                  <a:cxn ang="0">
                    <a:pos x="182" y="248"/>
                  </a:cxn>
                  <a:cxn ang="0">
                    <a:pos x="184" y="252"/>
                  </a:cxn>
                  <a:cxn ang="0">
                    <a:pos x="186" y="258"/>
                  </a:cxn>
                  <a:cxn ang="0">
                    <a:pos x="184" y="1184"/>
                  </a:cxn>
                  <a:cxn ang="0">
                    <a:pos x="186" y="1486"/>
                  </a:cxn>
                  <a:cxn ang="0">
                    <a:pos x="424" y="1574"/>
                  </a:cxn>
                  <a:cxn ang="0">
                    <a:pos x="424" y="356"/>
                  </a:cxn>
                  <a:cxn ang="0">
                    <a:pos x="426" y="350"/>
                  </a:cxn>
                  <a:cxn ang="0">
                    <a:pos x="428" y="346"/>
                  </a:cxn>
                  <a:cxn ang="0">
                    <a:pos x="432" y="344"/>
                  </a:cxn>
                  <a:cxn ang="0">
                    <a:pos x="436" y="344"/>
                  </a:cxn>
                  <a:cxn ang="0">
                    <a:pos x="442" y="344"/>
                  </a:cxn>
                  <a:cxn ang="0">
                    <a:pos x="446" y="346"/>
                  </a:cxn>
                  <a:cxn ang="0">
                    <a:pos x="448" y="350"/>
                  </a:cxn>
                  <a:cxn ang="0">
                    <a:pos x="448" y="356"/>
                  </a:cxn>
                  <a:cxn ang="0">
                    <a:pos x="448" y="736"/>
                  </a:cxn>
                  <a:cxn ang="0">
                    <a:pos x="448" y="874"/>
                  </a:cxn>
                  <a:cxn ang="0">
                    <a:pos x="580" y="922"/>
                  </a:cxn>
                  <a:cxn ang="0">
                    <a:pos x="598" y="388"/>
                  </a:cxn>
                  <a:cxn ang="0">
                    <a:pos x="598" y="380"/>
                  </a:cxn>
                  <a:cxn ang="0">
                    <a:pos x="598" y="356"/>
                  </a:cxn>
                  <a:cxn ang="0">
                    <a:pos x="594" y="322"/>
                  </a:cxn>
                </a:cxnLst>
                <a:rect l="0" t="0" r="r" b="b"/>
                <a:pathLst>
                  <a:path w="598" h="1574">
                    <a:moveTo>
                      <a:pt x="594" y="322"/>
                    </a:moveTo>
                    <a:lnTo>
                      <a:pt x="590" y="300"/>
                    </a:lnTo>
                    <a:lnTo>
                      <a:pt x="582" y="280"/>
                    </a:lnTo>
                    <a:lnTo>
                      <a:pt x="574" y="258"/>
                    </a:lnTo>
                    <a:lnTo>
                      <a:pt x="564" y="234"/>
                    </a:lnTo>
                    <a:lnTo>
                      <a:pt x="550" y="212"/>
                    </a:lnTo>
                    <a:lnTo>
                      <a:pt x="532" y="190"/>
                    </a:lnTo>
                    <a:lnTo>
                      <a:pt x="512" y="170"/>
                    </a:lnTo>
                    <a:lnTo>
                      <a:pt x="486" y="150"/>
                    </a:lnTo>
                    <a:lnTo>
                      <a:pt x="456" y="134"/>
                    </a:lnTo>
                    <a:lnTo>
                      <a:pt x="422" y="120"/>
                    </a:lnTo>
                    <a:lnTo>
                      <a:pt x="98" y="2"/>
                    </a:lnTo>
                    <a:lnTo>
                      <a:pt x="92" y="2"/>
                    </a:lnTo>
                    <a:lnTo>
                      <a:pt x="80" y="0"/>
                    </a:lnTo>
                    <a:lnTo>
                      <a:pt x="62" y="0"/>
                    </a:lnTo>
                    <a:lnTo>
                      <a:pt x="52" y="2"/>
                    </a:lnTo>
                    <a:lnTo>
                      <a:pt x="42" y="6"/>
                    </a:lnTo>
                    <a:lnTo>
                      <a:pt x="34" y="10"/>
                    </a:lnTo>
                    <a:lnTo>
                      <a:pt x="26" y="14"/>
                    </a:lnTo>
                    <a:lnTo>
                      <a:pt x="20" y="22"/>
                    </a:lnTo>
                    <a:lnTo>
                      <a:pt x="14" y="32"/>
                    </a:lnTo>
                    <a:lnTo>
                      <a:pt x="8" y="42"/>
                    </a:lnTo>
                    <a:lnTo>
                      <a:pt x="4" y="56"/>
                    </a:lnTo>
                    <a:lnTo>
                      <a:pt x="2" y="72"/>
                    </a:lnTo>
                    <a:lnTo>
                      <a:pt x="0" y="90"/>
                    </a:lnTo>
                    <a:lnTo>
                      <a:pt x="2" y="150"/>
                    </a:lnTo>
                    <a:lnTo>
                      <a:pt x="8" y="236"/>
                    </a:lnTo>
                    <a:lnTo>
                      <a:pt x="26" y="444"/>
                    </a:lnTo>
                    <a:lnTo>
                      <a:pt x="50" y="710"/>
                    </a:lnTo>
                    <a:lnTo>
                      <a:pt x="160" y="758"/>
                    </a:lnTo>
                    <a:lnTo>
                      <a:pt x="162" y="258"/>
                    </a:lnTo>
                    <a:lnTo>
                      <a:pt x="162" y="252"/>
                    </a:lnTo>
                    <a:lnTo>
                      <a:pt x="164" y="248"/>
                    </a:lnTo>
                    <a:lnTo>
                      <a:pt x="168" y="246"/>
                    </a:lnTo>
                    <a:lnTo>
                      <a:pt x="174" y="246"/>
                    </a:lnTo>
                    <a:lnTo>
                      <a:pt x="178" y="246"/>
                    </a:lnTo>
                    <a:lnTo>
                      <a:pt x="182" y="248"/>
                    </a:lnTo>
                    <a:lnTo>
                      <a:pt x="184" y="252"/>
                    </a:lnTo>
                    <a:lnTo>
                      <a:pt x="186" y="258"/>
                    </a:lnTo>
                    <a:lnTo>
                      <a:pt x="184" y="1184"/>
                    </a:lnTo>
                    <a:lnTo>
                      <a:pt x="186" y="1486"/>
                    </a:lnTo>
                    <a:lnTo>
                      <a:pt x="424" y="1574"/>
                    </a:lnTo>
                    <a:lnTo>
                      <a:pt x="424" y="356"/>
                    </a:lnTo>
                    <a:lnTo>
                      <a:pt x="426" y="350"/>
                    </a:lnTo>
                    <a:lnTo>
                      <a:pt x="428" y="346"/>
                    </a:lnTo>
                    <a:lnTo>
                      <a:pt x="432" y="344"/>
                    </a:lnTo>
                    <a:lnTo>
                      <a:pt x="436" y="344"/>
                    </a:lnTo>
                    <a:lnTo>
                      <a:pt x="442" y="344"/>
                    </a:lnTo>
                    <a:lnTo>
                      <a:pt x="446" y="346"/>
                    </a:lnTo>
                    <a:lnTo>
                      <a:pt x="448" y="350"/>
                    </a:lnTo>
                    <a:lnTo>
                      <a:pt x="448" y="356"/>
                    </a:lnTo>
                    <a:lnTo>
                      <a:pt x="448" y="736"/>
                    </a:lnTo>
                    <a:lnTo>
                      <a:pt x="448" y="874"/>
                    </a:lnTo>
                    <a:lnTo>
                      <a:pt x="580" y="922"/>
                    </a:lnTo>
                    <a:lnTo>
                      <a:pt x="598" y="388"/>
                    </a:lnTo>
                    <a:lnTo>
                      <a:pt x="598" y="380"/>
                    </a:lnTo>
                    <a:lnTo>
                      <a:pt x="598" y="356"/>
                    </a:lnTo>
                    <a:lnTo>
                      <a:pt x="594" y="322"/>
                    </a:lnTo>
                    <a:close/>
                  </a:path>
                </a:pathLst>
              </a:custGeom>
              <a:solidFill>
                <a:srgbClr val="A10007"/>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02" name="Freeform 174"/>
              <p:cNvSpPr>
                <a:spLocks/>
              </p:cNvSpPr>
              <p:nvPr/>
            </p:nvSpPr>
            <p:spPr bwMode="white">
              <a:xfrm>
                <a:off x="4386" y="1237"/>
                <a:ext cx="8" cy="450"/>
              </a:xfrm>
              <a:custGeom>
                <a:avLst/>
                <a:gdLst/>
                <a:ahLst/>
                <a:cxnLst>
                  <a:cxn ang="0">
                    <a:pos x="12" y="0"/>
                  </a:cxn>
                  <a:cxn ang="0">
                    <a:pos x="8" y="0"/>
                  </a:cxn>
                  <a:cxn ang="0">
                    <a:pos x="4" y="2"/>
                  </a:cxn>
                  <a:cxn ang="0">
                    <a:pos x="2" y="6"/>
                  </a:cxn>
                  <a:cxn ang="0">
                    <a:pos x="0" y="12"/>
                  </a:cxn>
                  <a:cxn ang="0">
                    <a:pos x="0" y="1230"/>
                  </a:cxn>
                  <a:cxn ang="0">
                    <a:pos x="14" y="1234"/>
                  </a:cxn>
                  <a:cxn ang="0">
                    <a:pos x="24" y="1230"/>
                  </a:cxn>
                  <a:cxn ang="0">
                    <a:pos x="24" y="530"/>
                  </a:cxn>
                  <a:cxn ang="0">
                    <a:pos x="24" y="392"/>
                  </a:cxn>
                  <a:cxn ang="0">
                    <a:pos x="24" y="12"/>
                  </a:cxn>
                  <a:cxn ang="0">
                    <a:pos x="24" y="6"/>
                  </a:cxn>
                  <a:cxn ang="0">
                    <a:pos x="22" y="2"/>
                  </a:cxn>
                  <a:cxn ang="0">
                    <a:pos x="18" y="0"/>
                  </a:cxn>
                  <a:cxn ang="0">
                    <a:pos x="12" y="0"/>
                  </a:cxn>
                </a:cxnLst>
                <a:rect l="0" t="0" r="r" b="b"/>
                <a:pathLst>
                  <a:path w="24" h="1234">
                    <a:moveTo>
                      <a:pt x="12" y="0"/>
                    </a:moveTo>
                    <a:lnTo>
                      <a:pt x="8" y="0"/>
                    </a:lnTo>
                    <a:lnTo>
                      <a:pt x="4" y="2"/>
                    </a:lnTo>
                    <a:lnTo>
                      <a:pt x="2" y="6"/>
                    </a:lnTo>
                    <a:lnTo>
                      <a:pt x="0" y="12"/>
                    </a:lnTo>
                    <a:lnTo>
                      <a:pt x="0" y="1230"/>
                    </a:lnTo>
                    <a:lnTo>
                      <a:pt x="14" y="1234"/>
                    </a:lnTo>
                    <a:lnTo>
                      <a:pt x="24" y="1230"/>
                    </a:lnTo>
                    <a:lnTo>
                      <a:pt x="24" y="530"/>
                    </a:lnTo>
                    <a:lnTo>
                      <a:pt x="24" y="392"/>
                    </a:lnTo>
                    <a:lnTo>
                      <a:pt x="24" y="12"/>
                    </a:lnTo>
                    <a:lnTo>
                      <a:pt x="24" y="6"/>
                    </a:lnTo>
                    <a:lnTo>
                      <a:pt x="22" y="2"/>
                    </a:lnTo>
                    <a:lnTo>
                      <a:pt x="18" y="0"/>
                    </a:lnTo>
                    <a:lnTo>
                      <a:pt x="12"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03" name="Freeform 175"/>
              <p:cNvSpPr>
                <a:spLocks/>
              </p:cNvSpPr>
              <p:nvPr/>
            </p:nvSpPr>
            <p:spPr bwMode="white">
              <a:xfrm>
                <a:off x="4290" y="1202"/>
                <a:ext cx="11" cy="342"/>
              </a:xfrm>
              <a:custGeom>
                <a:avLst/>
                <a:gdLst/>
                <a:ahLst/>
                <a:cxnLst>
                  <a:cxn ang="0">
                    <a:pos x="14" y="0"/>
                  </a:cxn>
                  <a:cxn ang="0">
                    <a:pos x="8" y="0"/>
                  </a:cxn>
                  <a:cxn ang="0">
                    <a:pos x="4" y="2"/>
                  </a:cxn>
                  <a:cxn ang="0">
                    <a:pos x="2" y="6"/>
                  </a:cxn>
                  <a:cxn ang="0">
                    <a:pos x="2" y="12"/>
                  </a:cxn>
                  <a:cxn ang="0">
                    <a:pos x="0" y="512"/>
                  </a:cxn>
                  <a:cxn ang="0">
                    <a:pos x="22" y="520"/>
                  </a:cxn>
                  <a:cxn ang="0">
                    <a:pos x="24" y="938"/>
                  </a:cxn>
                  <a:cxn ang="0">
                    <a:pos x="26" y="12"/>
                  </a:cxn>
                  <a:cxn ang="0">
                    <a:pos x="24" y="6"/>
                  </a:cxn>
                  <a:cxn ang="0">
                    <a:pos x="22" y="2"/>
                  </a:cxn>
                  <a:cxn ang="0">
                    <a:pos x="18" y="0"/>
                  </a:cxn>
                  <a:cxn ang="0">
                    <a:pos x="14" y="0"/>
                  </a:cxn>
                </a:cxnLst>
                <a:rect l="0" t="0" r="r" b="b"/>
                <a:pathLst>
                  <a:path w="26" h="938">
                    <a:moveTo>
                      <a:pt x="14" y="0"/>
                    </a:moveTo>
                    <a:lnTo>
                      <a:pt x="8" y="0"/>
                    </a:lnTo>
                    <a:lnTo>
                      <a:pt x="4" y="2"/>
                    </a:lnTo>
                    <a:lnTo>
                      <a:pt x="2" y="6"/>
                    </a:lnTo>
                    <a:lnTo>
                      <a:pt x="2" y="12"/>
                    </a:lnTo>
                    <a:lnTo>
                      <a:pt x="0" y="512"/>
                    </a:lnTo>
                    <a:lnTo>
                      <a:pt x="22" y="520"/>
                    </a:lnTo>
                    <a:lnTo>
                      <a:pt x="24" y="938"/>
                    </a:lnTo>
                    <a:lnTo>
                      <a:pt x="26" y="12"/>
                    </a:lnTo>
                    <a:lnTo>
                      <a:pt x="24" y="6"/>
                    </a:lnTo>
                    <a:lnTo>
                      <a:pt x="22" y="2"/>
                    </a:lnTo>
                    <a:lnTo>
                      <a:pt x="18" y="0"/>
                    </a:lnTo>
                    <a:lnTo>
                      <a:pt x="14"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304" name="Freeform 176"/>
              <p:cNvSpPr>
                <a:spLocks/>
              </p:cNvSpPr>
              <p:nvPr/>
            </p:nvSpPr>
            <p:spPr bwMode="auto">
              <a:xfrm>
                <a:off x="4284" y="952"/>
                <a:ext cx="122" cy="177"/>
              </a:xfrm>
              <a:custGeom>
                <a:avLst/>
                <a:gdLst/>
                <a:ahLst/>
                <a:cxnLst>
                  <a:cxn ang="0">
                    <a:pos x="308" y="188"/>
                  </a:cxn>
                  <a:cxn ang="0">
                    <a:pos x="324" y="236"/>
                  </a:cxn>
                  <a:cxn ang="0">
                    <a:pos x="332" y="284"/>
                  </a:cxn>
                  <a:cxn ang="0">
                    <a:pos x="334" y="328"/>
                  </a:cxn>
                  <a:cxn ang="0">
                    <a:pos x="330" y="370"/>
                  </a:cxn>
                  <a:cxn ang="0">
                    <a:pos x="320" y="408"/>
                  </a:cxn>
                  <a:cxn ang="0">
                    <a:pos x="306" y="440"/>
                  </a:cxn>
                  <a:cxn ang="0">
                    <a:pos x="284" y="464"/>
                  </a:cxn>
                  <a:cxn ang="0">
                    <a:pos x="256" y="480"/>
                  </a:cxn>
                  <a:cxn ang="0">
                    <a:pos x="228" y="486"/>
                  </a:cxn>
                  <a:cxn ang="0">
                    <a:pos x="196" y="484"/>
                  </a:cxn>
                  <a:cxn ang="0">
                    <a:pos x="164" y="472"/>
                  </a:cxn>
                  <a:cxn ang="0">
                    <a:pos x="132" y="450"/>
                  </a:cxn>
                  <a:cxn ang="0">
                    <a:pos x="102" y="422"/>
                  </a:cxn>
                  <a:cxn ang="0">
                    <a:pos x="74" y="388"/>
                  </a:cxn>
                  <a:cxn ang="0">
                    <a:pos x="48" y="346"/>
                  </a:cxn>
                  <a:cxn ang="0">
                    <a:pos x="26" y="298"/>
                  </a:cxn>
                  <a:cxn ang="0">
                    <a:pos x="12" y="250"/>
                  </a:cxn>
                  <a:cxn ang="0">
                    <a:pos x="4" y="202"/>
                  </a:cxn>
                  <a:cxn ang="0">
                    <a:pos x="0" y="158"/>
                  </a:cxn>
                  <a:cxn ang="0">
                    <a:pos x="4" y="116"/>
                  </a:cxn>
                  <a:cxn ang="0">
                    <a:pos x="14" y="78"/>
                  </a:cxn>
                  <a:cxn ang="0">
                    <a:pos x="30" y="46"/>
                  </a:cxn>
                  <a:cxn ang="0">
                    <a:pos x="52" y="22"/>
                  </a:cxn>
                  <a:cxn ang="0">
                    <a:pos x="78" y="6"/>
                  </a:cxn>
                  <a:cxn ang="0">
                    <a:pos x="108" y="0"/>
                  </a:cxn>
                  <a:cxn ang="0">
                    <a:pos x="140" y="2"/>
                  </a:cxn>
                  <a:cxn ang="0">
                    <a:pos x="172" y="14"/>
                  </a:cxn>
                  <a:cxn ang="0">
                    <a:pos x="204" y="36"/>
                  </a:cxn>
                  <a:cxn ang="0">
                    <a:pos x="234" y="64"/>
                  </a:cxn>
                  <a:cxn ang="0">
                    <a:pos x="262" y="100"/>
                  </a:cxn>
                  <a:cxn ang="0">
                    <a:pos x="288" y="142"/>
                  </a:cxn>
                </a:cxnLst>
                <a:rect l="0" t="0" r="r" b="b"/>
                <a:pathLst>
                  <a:path w="334" h="486">
                    <a:moveTo>
                      <a:pt x="298" y="164"/>
                    </a:moveTo>
                    <a:lnTo>
                      <a:pt x="308" y="188"/>
                    </a:lnTo>
                    <a:lnTo>
                      <a:pt x="316" y="212"/>
                    </a:lnTo>
                    <a:lnTo>
                      <a:pt x="324" y="236"/>
                    </a:lnTo>
                    <a:lnTo>
                      <a:pt x="328" y="260"/>
                    </a:lnTo>
                    <a:lnTo>
                      <a:pt x="332" y="284"/>
                    </a:lnTo>
                    <a:lnTo>
                      <a:pt x="334" y="306"/>
                    </a:lnTo>
                    <a:lnTo>
                      <a:pt x="334" y="328"/>
                    </a:lnTo>
                    <a:lnTo>
                      <a:pt x="334" y="350"/>
                    </a:lnTo>
                    <a:lnTo>
                      <a:pt x="330" y="370"/>
                    </a:lnTo>
                    <a:lnTo>
                      <a:pt x="326" y="390"/>
                    </a:lnTo>
                    <a:lnTo>
                      <a:pt x="320" y="408"/>
                    </a:lnTo>
                    <a:lnTo>
                      <a:pt x="314" y="424"/>
                    </a:lnTo>
                    <a:lnTo>
                      <a:pt x="306" y="440"/>
                    </a:lnTo>
                    <a:lnTo>
                      <a:pt x="296" y="454"/>
                    </a:lnTo>
                    <a:lnTo>
                      <a:pt x="284" y="464"/>
                    </a:lnTo>
                    <a:lnTo>
                      <a:pt x="270" y="474"/>
                    </a:lnTo>
                    <a:lnTo>
                      <a:pt x="256" y="480"/>
                    </a:lnTo>
                    <a:lnTo>
                      <a:pt x="242" y="486"/>
                    </a:lnTo>
                    <a:lnTo>
                      <a:pt x="228" y="486"/>
                    </a:lnTo>
                    <a:lnTo>
                      <a:pt x="212" y="486"/>
                    </a:lnTo>
                    <a:lnTo>
                      <a:pt x="196" y="484"/>
                    </a:lnTo>
                    <a:lnTo>
                      <a:pt x="180" y="478"/>
                    </a:lnTo>
                    <a:lnTo>
                      <a:pt x="164" y="472"/>
                    </a:lnTo>
                    <a:lnTo>
                      <a:pt x="148" y="462"/>
                    </a:lnTo>
                    <a:lnTo>
                      <a:pt x="132" y="450"/>
                    </a:lnTo>
                    <a:lnTo>
                      <a:pt x="116" y="438"/>
                    </a:lnTo>
                    <a:lnTo>
                      <a:pt x="102" y="422"/>
                    </a:lnTo>
                    <a:lnTo>
                      <a:pt x="88" y="406"/>
                    </a:lnTo>
                    <a:lnTo>
                      <a:pt x="74" y="388"/>
                    </a:lnTo>
                    <a:lnTo>
                      <a:pt x="60" y="366"/>
                    </a:lnTo>
                    <a:lnTo>
                      <a:pt x="48" y="346"/>
                    </a:lnTo>
                    <a:lnTo>
                      <a:pt x="36" y="322"/>
                    </a:lnTo>
                    <a:lnTo>
                      <a:pt x="26" y="298"/>
                    </a:lnTo>
                    <a:lnTo>
                      <a:pt x="18" y="274"/>
                    </a:lnTo>
                    <a:lnTo>
                      <a:pt x="12" y="250"/>
                    </a:lnTo>
                    <a:lnTo>
                      <a:pt x="6" y="226"/>
                    </a:lnTo>
                    <a:lnTo>
                      <a:pt x="4" y="202"/>
                    </a:lnTo>
                    <a:lnTo>
                      <a:pt x="2" y="180"/>
                    </a:lnTo>
                    <a:lnTo>
                      <a:pt x="0" y="158"/>
                    </a:lnTo>
                    <a:lnTo>
                      <a:pt x="2" y="136"/>
                    </a:lnTo>
                    <a:lnTo>
                      <a:pt x="4" y="116"/>
                    </a:lnTo>
                    <a:lnTo>
                      <a:pt x="8" y="96"/>
                    </a:lnTo>
                    <a:lnTo>
                      <a:pt x="14" y="78"/>
                    </a:lnTo>
                    <a:lnTo>
                      <a:pt x="22" y="62"/>
                    </a:lnTo>
                    <a:lnTo>
                      <a:pt x="30" y="46"/>
                    </a:lnTo>
                    <a:lnTo>
                      <a:pt x="40" y="34"/>
                    </a:lnTo>
                    <a:lnTo>
                      <a:pt x="52" y="22"/>
                    </a:lnTo>
                    <a:lnTo>
                      <a:pt x="64" y="12"/>
                    </a:lnTo>
                    <a:lnTo>
                      <a:pt x="78" y="6"/>
                    </a:lnTo>
                    <a:lnTo>
                      <a:pt x="94" y="2"/>
                    </a:lnTo>
                    <a:lnTo>
                      <a:pt x="108" y="0"/>
                    </a:lnTo>
                    <a:lnTo>
                      <a:pt x="124" y="0"/>
                    </a:lnTo>
                    <a:lnTo>
                      <a:pt x="140" y="2"/>
                    </a:lnTo>
                    <a:lnTo>
                      <a:pt x="156" y="8"/>
                    </a:lnTo>
                    <a:lnTo>
                      <a:pt x="172" y="14"/>
                    </a:lnTo>
                    <a:lnTo>
                      <a:pt x="188" y="24"/>
                    </a:lnTo>
                    <a:lnTo>
                      <a:pt x="204" y="36"/>
                    </a:lnTo>
                    <a:lnTo>
                      <a:pt x="218" y="48"/>
                    </a:lnTo>
                    <a:lnTo>
                      <a:pt x="234" y="64"/>
                    </a:lnTo>
                    <a:lnTo>
                      <a:pt x="248" y="80"/>
                    </a:lnTo>
                    <a:lnTo>
                      <a:pt x="262" y="100"/>
                    </a:lnTo>
                    <a:lnTo>
                      <a:pt x="276" y="120"/>
                    </a:lnTo>
                    <a:lnTo>
                      <a:pt x="288" y="142"/>
                    </a:lnTo>
                    <a:lnTo>
                      <a:pt x="298" y="164"/>
                    </a:lnTo>
                    <a:close/>
                  </a:path>
                </a:pathLst>
              </a:custGeom>
              <a:solidFill>
                <a:srgbClr val="A10007"/>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grpSp>
        <p:grpSp>
          <p:nvGrpSpPr>
            <p:cNvPr id="233" name="Group 171"/>
            <p:cNvGrpSpPr>
              <a:grpSpLocks noChangeAspect="1"/>
            </p:cNvGrpSpPr>
            <p:nvPr/>
          </p:nvGrpSpPr>
          <p:grpSpPr bwMode="auto">
            <a:xfrm>
              <a:off x="1993900" y="4830763"/>
              <a:ext cx="168275" cy="377825"/>
              <a:chOff x="4229" y="936"/>
              <a:chExt cx="290" cy="754"/>
            </a:xfrm>
          </p:grpSpPr>
          <p:sp>
            <p:nvSpPr>
              <p:cNvPr id="295" name="Freeform 172"/>
              <p:cNvSpPr>
                <a:spLocks/>
              </p:cNvSpPr>
              <p:nvPr/>
            </p:nvSpPr>
            <p:spPr bwMode="auto">
              <a:xfrm>
                <a:off x="4245" y="936"/>
                <a:ext cx="274" cy="751"/>
              </a:xfrm>
              <a:custGeom>
                <a:avLst/>
                <a:gdLst/>
                <a:ahLst/>
                <a:cxnLst>
                  <a:cxn ang="0">
                    <a:pos x="452" y="486"/>
                  </a:cxn>
                  <a:cxn ang="0">
                    <a:pos x="538" y="450"/>
                  </a:cxn>
                  <a:cxn ang="0">
                    <a:pos x="556" y="430"/>
                  </a:cxn>
                  <a:cxn ang="0">
                    <a:pos x="570" y="402"/>
                  </a:cxn>
                  <a:cxn ang="0">
                    <a:pos x="582" y="366"/>
                  </a:cxn>
                  <a:cxn ang="0">
                    <a:pos x="586" y="324"/>
                  </a:cxn>
                  <a:cxn ang="0">
                    <a:pos x="586" y="278"/>
                  </a:cxn>
                  <a:cxn ang="0">
                    <a:pos x="578" y="230"/>
                  </a:cxn>
                  <a:cxn ang="0">
                    <a:pos x="564" y="182"/>
                  </a:cxn>
                  <a:cxn ang="0">
                    <a:pos x="544" y="134"/>
                  </a:cxn>
                  <a:cxn ang="0">
                    <a:pos x="520" y="94"/>
                  </a:cxn>
                  <a:cxn ang="0">
                    <a:pos x="492" y="60"/>
                  </a:cxn>
                  <a:cxn ang="0">
                    <a:pos x="464" y="34"/>
                  </a:cxn>
                  <a:cxn ang="0">
                    <a:pos x="434" y="16"/>
                  </a:cxn>
                  <a:cxn ang="0">
                    <a:pos x="402" y="4"/>
                  </a:cxn>
                  <a:cxn ang="0">
                    <a:pos x="370" y="0"/>
                  </a:cxn>
                  <a:cxn ang="0">
                    <a:pos x="336" y="2"/>
                  </a:cxn>
                  <a:cxn ang="0">
                    <a:pos x="182" y="48"/>
                  </a:cxn>
                  <a:cxn ang="0">
                    <a:pos x="248" y="412"/>
                  </a:cxn>
                  <a:cxn ang="0">
                    <a:pos x="230" y="408"/>
                  </a:cxn>
                  <a:cxn ang="0">
                    <a:pos x="204" y="410"/>
                  </a:cxn>
                  <a:cxn ang="0">
                    <a:pos x="0" y="488"/>
                  </a:cxn>
                  <a:cxn ang="0">
                    <a:pos x="14" y="486"/>
                  </a:cxn>
                  <a:cxn ang="0">
                    <a:pos x="42" y="484"/>
                  </a:cxn>
                  <a:cxn ang="0">
                    <a:pos x="60" y="486"/>
                  </a:cxn>
                  <a:cxn ang="0">
                    <a:pos x="418" y="618"/>
                  </a:cxn>
                  <a:cxn ang="0">
                    <a:pos x="474" y="654"/>
                  </a:cxn>
                  <a:cxn ang="0">
                    <a:pos x="512" y="696"/>
                  </a:cxn>
                  <a:cxn ang="0">
                    <a:pos x="536" y="742"/>
                  </a:cxn>
                  <a:cxn ang="0">
                    <a:pos x="552" y="784"/>
                  </a:cxn>
                  <a:cxn ang="0">
                    <a:pos x="560" y="840"/>
                  </a:cxn>
                  <a:cxn ang="0">
                    <a:pos x="560" y="872"/>
                  </a:cxn>
                  <a:cxn ang="0">
                    <a:pos x="410" y="1358"/>
                  </a:cxn>
                  <a:cxn ang="0">
                    <a:pos x="566" y="2004"/>
                  </a:cxn>
                  <a:cxn ang="0">
                    <a:pos x="730" y="1330"/>
                  </a:cxn>
                  <a:cxn ang="0">
                    <a:pos x="748" y="788"/>
                  </a:cxn>
                  <a:cxn ang="0">
                    <a:pos x="744" y="730"/>
                  </a:cxn>
                  <a:cxn ang="0">
                    <a:pos x="732" y="688"/>
                  </a:cxn>
                  <a:cxn ang="0">
                    <a:pos x="714" y="644"/>
                  </a:cxn>
                  <a:cxn ang="0">
                    <a:pos x="682" y="600"/>
                  </a:cxn>
                  <a:cxn ang="0">
                    <a:pos x="636" y="560"/>
                  </a:cxn>
                  <a:cxn ang="0">
                    <a:pos x="572" y="528"/>
                  </a:cxn>
                </a:cxnLst>
                <a:rect l="0" t="0" r="r" b="b"/>
                <a:pathLst>
                  <a:path w="748" h="2058">
                    <a:moveTo>
                      <a:pt x="572" y="528"/>
                    </a:moveTo>
                    <a:lnTo>
                      <a:pt x="452" y="486"/>
                    </a:lnTo>
                    <a:lnTo>
                      <a:pt x="526" y="456"/>
                    </a:lnTo>
                    <a:lnTo>
                      <a:pt x="538" y="450"/>
                    </a:lnTo>
                    <a:lnTo>
                      <a:pt x="546" y="442"/>
                    </a:lnTo>
                    <a:lnTo>
                      <a:pt x="556" y="430"/>
                    </a:lnTo>
                    <a:lnTo>
                      <a:pt x="564" y="416"/>
                    </a:lnTo>
                    <a:lnTo>
                      <a:pt x="570" y="402"/>
                    </a:lnTo>
                    <a:lnTo>
                      <a:pt x="576" y="384"/>
                    </a:lnTo>
                    <a:lnTo>
                      <a:pt x="582" y="366"/>
                    </a:lnTo>
                    <a:lnTo>
                      <a:pt x="584" y="346"/>
                    </a:lnTo>
                    <a:lnTo>
                      <a:pt x="586" y="324"/>
                    </a:lnTo>
                    <a:lnTo>
                      <a:pt x="586" y="302"/>
                    </a:lnTo>
                    <a:lnTo>
                      <a:pt x="586" y="278"/>
                    </a:lnTo>
                    <a:lnTo>
                      <a:pt x="582" y="254"/>
                    </a:lnTo>
                    <a:lnTo>
                      <a:pt x="578" y="230"/>
                    </a:lnTo>
                    <a:lnTo>
                      <a:pt x="572" y="206"/>
                    </a:lnTo>
                    <a:lnTo>
                      <a:pt x="564" y="182"/>
                    </a:lnTo>
                    <a:lnTo>
                      <a:pt x="554" y="158"/>
                    </a:lnTo>
                    <a:lnTo>
                      <a:pt x="544" y="134"/>
                    </a:lnTo>
                    <a:lnTo>
                      <a:pt x="532" y="114"/>
                    </a:lnTo>
                    <a:lnTo>
                      <a:pt x="520" y="94"/>
                    </a:lnTo>
                    <a:lnTo>
                      <a:pt x="506" y="76"/>
                    </a:lnTo>
                    <a:lnTo>
                      <a:pt x="492" y="60"/>
                    </a:lnTo>
                    <a:lnTo>
                      <a:pt x="478" y="46"/>
                    </a:lnTo>
                    <a:lnTo>
                      <a:pt x="464" y="34"/>
                    </a:lnTo>
                    <a:lnTo>
                      <a:pt x="448" y="24"/>
                    </a:lnTo>
                    <a:lnTo>
                      <a:pt x="434" y="16"/>
                    </a:lnTo>
                    <a:lnTo>
                      <a:pt x="418" y="8"/>
                    </a:lnTo>
                    <a:lnTo>
                      <a:pt x="402" y="4"/>
                    </a:lnTo>
                    <a:lnTo>
                      <a:pt x="386" y="0"/>
                    </a:lnTo>
                    <a:lnTo>
                      <a:pt x="370" y="0"/>
                    </a:lnTo>
                    <a:lnTo>
                      <a:pt x="354" y="0"/>
                    </a:lnTo>
                    <a:lnTo>
                      <a:pt x="336" y="2"/>
                    </a:lnTo>
                    <a:lnTo>
                      <a:pt x="320" y="6"/>
                    </a:lnTo>
                    <a:lnTo>
                      <a:pt x="182" y="48"/>
                    </a:lnTo>
                    <a:lnTo>
                      <a:pt x="344" y="446"/>
                    </a:lnTo>
                    <a:lnTo>
                      <a:pt x="248" y="412"/>
                    </a:lnTo>
                    <a:lnTo>
                      <a:pt x="242" y="410"/>
                    </a:lnTo>
                    <a:lnTo>
                      <a:pt x="230" y="408"/>
                    </a:lnTo>
                    <a:lnTo>
                      <a:pt x="214" y="408"/>
                    </a:lnTo>
                    <a:lnTo>
                      <a:pt x="204" y="410"/>
                    </a:lnTo>
                    <a:lnTo>
                      <a:pt x="194" y="412"/>
                    </a:lnTo>
                    <a:lnTo>
                      <a:pt x="0" y="488"/>
                    </a:lnTo>
                    <a:lnTo>
                      <a:pt x="4" y="490"/>
                    </a:lnTo>
                    <a:lnTo>
                      <a:pt x="14" y="486"/>
                    </a:lnTo>
                    <a:lnTo>
                      <a:pt x="24" y="484"/>
                    </a:lnTo>
                    <a:lnTo>
                      <a:pt x="42" y="484"/>
                    </a:lnTo>
                    <a:lnTo>
                      <a:pt x="54" y="486"/>
                    </a:lnTo>
                    <a:lnTo>
                      <a:pt x="60" y="486"/>
                    </a:lnTo>
                    <a:lnTo>
                      <a:pt x="384" y="604"/>
                    </a:lnTo>
                    <a:lnTo>
                      <a:pt x="418" y="618"/>
                    </a:lnTo>
                    <a:lnTo>
                      <a:pt x="448" y="634"/>
                    </a:lnTo>
                    <a:lnTo>
                      <a:pt x="474" y="654"/>
                    </a:lnTo>
                    <a:lnTo>
                      <a:pt x="494" y="674"/>
                    </a:lnTo>
                    <a:lnTo>
                      <a:pt x="512" y="696"/>
                    </a:lnTo>
                    <a:lnTo>
                      <a:pt x="526" y="718"/>
                    </a:lnTo>
                    <a:lnTo>
                      <a:pt x="536" y="742"/>
                    </a:lnTo>
                    <a:lnTo>
                      <a:pt x="544" y="764"/>
                    </a:lnTo>
                    <a:lnTo>
                      <a:pt x="552" y="784"/>
                    </a:lnTo>
                    <a:lnTo>
                      <a:pt x="556" y="806"/>
                    </a:lnTo>
                    <a:lnTo>
                      <a:pt x="560" y="840"/>
                    </a:lnTo>
                    <a:lnTo>
                      <a:pt x="560" y="864"/>
                    </a:lnTo>
                    <a:lnTo>
                      <a:pt x="560" y="872"/>
                    </a:lnTo>
                    <a:lnTo>
                      <a:pt x="542" y="1406"/>
                    </a:lnTo>
                    <a:lnTo>
                      <a:pt x="410" y="1358"/>
                    </a:lnTo>
                    <a:lnTo>
                      <a:pt x="410" y="2058"/>
                    </a:lnTo>
                    <a:lnTo>
                      <a:pt x="566" y="2004"/>
                    </a:lnTo>
                    <a:lnTo>
                      <a:pt x="576" y="1398"/>
                    </a:lnTo>
                    <a:lnTo>
                      <a:pt x="730" y="1330"/>
                    </a:lnTo>
                    <a:lnTo>
                      <a:pt x="746" y="796"/>
                    </a:lnTo>
                    <a:lnTo>
                      <a:pt x="748" y="788"/>
                    </a:lnTo>
                    <a:lnTo>
                      <a:pt x="748" y="764"/>
                    </a:lnTo>
                    <a:lnTo>
                      <a:pt x="744" y="730"/>
                    </a:lnTo>
                    <a:lnTo>
                      <a:pt x="738" y="710"/>
                    </a:lnTo>
                    <a:lnTo>
                      <a:pt x="732" y="688"/>
                    </a:lnTo>
                    <a:lnTo>
                      <a:pt x="724" y="666"/>
                    </a:lnTo>
                    <a:lnTo>
                      <a:pt x="714" y="644"/>
                    </a:lnTo>
                    <a:lnTo>
                      <a:pt x="700" y="620"/>
                    </a:lnTo>
                    <a:lnTo>
                      <a:pt x="682" y="600"/>
                    </a:lnTo>
                    <a:lnTo>
                      <a:pt x="660" y="578"/>
                    </a:lnTo>
                    <a:lnTo>
                      <a:pt x="636" y="560"/>
                    </a:lnTo>
                    <a:lnTo>
                      <a:pt x="606" y="542"/>
                    </a:lnTo>
                    <a:lnTo>
                      <a:pt x="572" y="528"/>
                    </a:lnTo>
                    <a:close/>
                  </a:path>
                </a:pathLst>
              </a:custGeom>
              <a:solidFill>
                <a:srgbClr val="CC696D"/>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96" name="Freeform 173"/>
              <p:cNvSpPr>
                <a:spLocks/>
              </p:cNvSpPr>
              <p:nvPr/>
            </p:nvSpPr>
            <p:spPr bwMode="auto">
              <a:xfrm>
                <a:off x="4229" y="1110"/>
                <a:ext cx="224" cy="580"/>
              </a:xfrm>
              <a:custGeom>
                <a:avLst/>
                <a:gdLst/>
                <a:ahLst/>
                <a:cxnLst>
                  <a:cxn ang="0">
                    <a:pos x="594" y="322"/>
                  </a:cxn>
                  <a:cxn ang="0">
                    <a:pos x="590" y="300"/>
                  </a:cxn>
                  <a:cxn ang="0">
                    <a:pos x="582" y="280"/>
                  </a:cxn>
                  <a:cxn ang="0">
                    <a:pos x="574" y="258"/>
                  </a:cxn>
                  <a:cxn ang="0">
                    <a:pos x="564" y="234"/>
                  </a:cxn>
                  <a:cxn ang="0">
                    <a:pos x="550" y="212"/>
                  </a:cxn>
                  <a:cxn ang="0">
                    <a:pos x="532" y="190"/>
                  </a:cxn>
                  <a:cxn ang="0">
                    <a:pos x="512" y="170"/>
                  </a:cxn>
                  <a:cxn ang="0">
                    <a:pos x="486" y="150"/>
                  </a:cxn>
                  <a:cxn ang="0">
                    <a:pos x="456" y="134"/>
                  </a:cxn>
                  <a:cxn ang="0">
                    <a:pos x="422" y="120"/>
                  </a:cxn>
                  <a:cxn ang="0">
                    <a:pos x="98" y="2"/>
                  </a:cxn>
                  <a:cxn ang="0">
                    <a:pos x="92" y="2"/>
                  </a:cxn>
                  <a:cxn ang="0">
                    <a:pos x="80" y="0"/>
                  </a:cxn>
                  <a:cxn ang="0">
                    <a:pos x="62" y="0"/>
                  </a:cxn>
                  <a:cxn ang="0">
                    <a:pos x="52" y="2"/>
                  </a:cxn>
                  <a:cxn ang="0">
                    <a:pos x="42" y="6"/>
                  </a:cxn>
                  <a:cxn ang="0">
                    <a:pos x="34" y="10"/>
                  </a:cxn>
                  <a:cxn ang="0">
                    <a:pos x="26" y="14"/>
                  </a:cxn>
                  <a:cxn ang="0">
                    <a:pos x="20" y="22"/>
                  </a:cxn>
                  <a:cxn ang="0">
                    <a:pos x="14" y="32"/>
                  </a:cxn>
                  <a:cxn ang="0">
                    <a:pos x="8" y="42"/>
                  </a:cxn>
                  <a:cxn ang="0">
                    <a:pos x="4" y="56"/>
                  </a:cxn>
                  <a:cxn ang="0">
                    <a:pos x="2" y="72"/>
                  </a:cxn>
                  <a:cxn ang="0">
                    <a:pos x="0" y="90"/>
                  </a:cxn>
                  <a:cxn ang="0">
                    <a:pos x="2" y="150"/>
                  </a:cxn>
                  <a:cxn ang="0">
                    <a:pos x="8" y="236"/>
                  </a:cxn>
                  <a:cxn ang="0">
                    <a:pos x="26" y="444"/>
                  </a:cxn>
                  <a:cxn ang="0">
                    <a:pos x="50" y="710"/>
                  </a:cxn>
                  <a:cxn ang="0">
                    <a:pos x="160" y="758"/>
                  </a:cxn>
                  <a:cxn ang="0">
                    <a:pos x="162" y="258"/>
                  </a:cxn>
                  <a:cxn ang="0">
                    <a:pos x="162" y="252"/>
                  </a:cxn>
                  <a:cxn ang="0">
                    <a:pos x="164" y="248"/>
                  </a:cxn>
                  <a:cxn ang="0">
                    <a:pos x="168" y="246"/>
                  </a:cxn>
                  <a:cxn ang="0">
                    <a:pos x="174" y="246"/>
                  </a:cxn>
                  <a:cxn ang="0">
                    <a:pos x="178" y="246"/>
                  </a:cxn>
                  <a:cxn ang="0">
                    <a:pos x="182" y="248"/>
                  </a:cxn>
                  <a:cxn ang="0">
                    <a:pos x="184" y="252"/>
                  </a:cxn>
                  <a:cxn ang="0">
                    <a:pos x="186" y="258"/>
                  </a:cxn>
                  <a:cxn ang="0">
                    <a:pos x="184" y="1184"/>
                  </a:cxn>
                  <a:cxn ang="0">
                    <a:pos x="186" y="1486"/>
                  </a:cxn>
                  <a:cxn ang="0">
                    <a:pos x="424" y="1574"/>
                  </a:cxn>
                  <a:cxn ang="0">
                    <a:pos x="424" y="356"/>
                  </a:cxn>
                  <a:cxn ang="0">
                    <a:pos x="426" y="350"/>
                  </a:cxn>
                  <a:cxn ang="0">
                    <a:pos x="428" y="346"/>
                  </a:cxn>
                  <a:cxn ang="0">
                    <a:pos x="432" y="344"/>
                  </a:cxn>
                  <a:cxn ang="0">
                    <a:pos x="436" y="344"/>
                  </a:cxn>
                  <a:cxn ang="0">
                    <a:pos x="442" y="344"/>
                  </a:cxn>
                  <a:cxn ang="0">
                    <a:pos x="446" y="346"/>
                  </a:cxn>
                  <a:cxn ang="0">
                    <a:pos x="448" y="350"/>
                  </a:cxn>
                  <a:cxn ang="0">
                    <a:pos x="448" y="356"/>
                  </a:cxn>
                  <a:cxn ang="0">
                    <a:pos x="448" y="736"/>
                  </a:cxn>
                  <a:cxn ang="0">
                    <a:pos x="448" y="874"/>
                  </a:cxn>
                  <a:cxn ang="0">
                    <a:pos x="580" y="922"/>
                  </a:cxn>
                  <a:cxn ang="0">
                    <a:pos x="598" y="388"/>
                  </a:cxn>
                  <a:cxn ang="0">
                    <a:pos x="598" y="380"/>
                  </a:cxn>
                  <a:cxn ang="0">
                    <a:pos x="598" y="356"/>
                  </a:cxn>
                  <a:cxn ang="0">
                    <a:pos x="594" y="322"/>
                  </a:cxn>
                </a:cxnLst>
                <a:rect l="0" t="0" r="r" b="b"/>
                <a:pathLst>
                  <a:path w="598" h="1574">
                    <a:moveTo>
                      <a:pt x="594" y="322"/>
                    </a:moveTo>
                    <a:lnTo>
                      <a:pt x="590" y="300"/>
                    </a:lnTo>
                    <a:lnTo>
                      <a:pt x="582" y="280"/>
                    </a:lnTo>
                    <a:lnTo>
                      <a:pt x="574" y="258"/>
                    </a:lnTo>
                    <a:lnTo>
                      <a:pt x="564" y="234"/>
                    </a:lnTo>
                    <a:lnTo>
                      <a:pt x="550" y="212"/>
                    </a:lnTo>
                    <a:lnTo>
                      <a:pt x="532" y="190"/>
                    </a:lnTo>
                    <a:lnTo>
                      <a:pt x="512" y="170"/>
                    </a:lnTo>
                    <a:lnTo>
                      <a:pt x="486" y="150"/>
                    </a:lnTo>
                    <a:lnTo>
                      <a:pt x="456" y="134"/>
                    </a:lnTo>
                    <a:lnTo>
                      <a:pt x="422" y="120"/>
                    </a:lnTo>
                    <a:lnTo>
                      <a:pt x="98" y="2"/>
                    </a:lnTo>
                    <a:lnTo>
                      <a:pt x="92" y="2"/>
                    </a:lnTo>
                    <a:lnTo>
                      <a:pt x="80" y="0"/>
                    </a:lnTo>
                    <a:lnTo>
                      <a:pt x="62" y="0"/>
                    </a:lnTo>
                    <a:lnTo>
                      <a:pt x="52" y="2"/>
                    </a:lnTo>
                    <a:lnTo>
                      <a:pt x="42" y="6"/>
                    </a:lnTo>
                    <a:lnTo>
                      <a:pt x="34" y="10"/>
                    </a:lnTo>
                    <a:lnTo>
                      <a:pt x="26" y="14"/>
                    </a:lnTo>
                    <a:lnTo>
                      <a:pt x="20" y="22"/>
                    </a:lnTo>
                    <a:lnTo>
                      <a:pt x="14" y="32"/>
                    </a:lnTo>
                    <a:lnTo>
                      <a:pt x="8" y="42"/>
                    </a:lnTo>
                    <a:lnTo>
                      <a:pt x="4" y="56"/>
                    </a:lnTo>
                    <a:lnTo>
                      <a:pt x="2" y="72"/>
                    </a:lnTo>
                    <a:lnTo>
                      <a:pt x="0" y="90"/>
                    </a:lnTo>
                    <a:lnTo>
                      <a:pt x="2" y="150"/>
                    </a:lnTo>
                    <a:lnTo>
                      <a:pt x="8" y="236"/>
                    </a:lnTo>
                    <a:lnTo>
                      <a:pt x="26" y="444"/>
                    </a:lnTo>
                    <a:lnTo>
                      <a:pt x="50" y="710"/>
                    </a:lnTo>
                    <a:lnTo>
                      <a:pt x="160" y="758"/>
                    </a:lnTo>
                    <a:lnTo>
                      <a:pt x="162" y="258"/>
                    </a:lnTo>
                    <a:lnTo>
                      <a:pt x="162" y="252"/>
                    </a:lnTo>
                    <a:lnTo>
                      <a:pt x="164" y="248"/>
                    </a:lnTo>
                    <a:lnTo>
                      <a:pt x="168" y="246"/>
                    </a:lnTo>
                    <a:lnTo>
                      <a:pt x="174" y="246"/>
                    </a:lnTo>
                    <a:lnTo>
                      <a:pt x="178" y="246"/>
                    </a:lnTo>
                    <a:lnTo>
                      <a:pt x="182" y="248"/>
                    </a:lnTo>
                    <a:lnTo>
                      <a:pt x="184" y="252"/>
                    </a:lnTo>
                    <a:lnTo>
                      <a:pt x="186" y="258"/>
                    </a:lnTo>
                    <a:lnTo>
                      <a:pt x="184" y="1184"/>
                    </a:lnTo>
                    <a:lnTo>
                      <a:pt x="186" y="1486"/>
                    </a:lnTo>
                    <a:lnTo>
                      <a:pt x="424" y="1574"/>
                    </a:lnTo>
                    <a:lnTo>
                      <a:pt x="424" y="356"/>
                    </a:lnTo>
                    <a:lnTo>
                      <a:pt x="426" y="350"/>
                    </a:lnTo>
                    <a:lnTo>
                      <a:pt x="428" y="346"/>
                    </a:lnTo>
                    <a:lnTo>
                      <a:pt x="432" y="344"/>
                    </a:lnTo>
                    <a:lnTo>
                      <a:pt x="436" y="344"/>
                    </a:lnTo>
                    <a:lnTo>
                      <a:pt x="442" y="344"/>
                    </a:lnTo>
                    <a:lnTo>
                      <a:pt x="446" y="346"/>
                    </a:lnTo>
                    <a:lnTo>
                      <a:pt x="448" y="350"/>
                    </a:lnTo>
                    <a:lnTo>
                      <a:pt x="448" y="356"/>
                    </a:lnTo>
                    <a:lnTo>
                      <a:pt x="448" y="736"/>
                    </a:lnTo>
                    <a:lnTo>
                      <a:pt x="448" y="874"/>
                    </a:lnTo>
                    <a:lnTo>
                      <a:pt x="580" y="922"/>
                    </a:lnTo>
                    <a:lnTo>
                      <a:pt x="598" y="388"/>
                    </a:lnTo>
                    <a:lnTo>
                      <a:pt x="598" y="380"/>
                    </a:lnTo>
                    <a:lnTo>
                      <a:pt x="598" y="356"/>
                    </a:lnTo>
                    <a:lnTo>
                      <a:pt x="594" y="322"/>
                    </a:lnTo>
                    <a:close/>
                  </a:path>
                </a:pathLst>
              </a:custGeom>
              <a:solidFill>
                <a:srgbClr val="A10007"/>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97" name="Freeform 174"/>
              <p:cNvSpPr>
                <a:spLocks/>
              </p:cNvSpPr>
              <p:nvPr/>
            </p:nvSpPr>
            <p:spPr bwMode="white">
              <a:xfrm>
                <a:off x="4385" y="1237"/>
                <a:ext cx="11" cy="450"/>
              </a:xfrm>
              <a:custGeom>
                <a:avLst/>
                <a:gdLst/>
                <a:ahLst/>
                <a:cxnLst>
                  <a:cxn ang="0">
                    <a:pos x="12" y="0"/>
                  </a:cxn>
                  <a:cxn ang="0">
                    <a:pos x="8" y="0"/>
                  </a:cxn>
                  <a:cxn ang="0">
                    <a:pos x="4" y="2"/>
                  </a:cxn>
                  <a:cxn ang="0">
                    <a:pos x="2" y="6"/>
                  </a:cxn>
                  <a:cxn ang="0">
                    <a:pos x="0" y="12"/>
                  </a:cxn>
                  <a:cxn ang="0">
                    <a:pos x="0" y="1230"/>
                  </a:cxn>
                  <a:cxn ang="0">
                    <a:pos x="14" y="1234"/>
                  </a:cxn>
                  <a:cxn ang="0">
                    <a:pos x="24" y="1230"/>
                  </a:cxn>
                  <a:cxn ang="0">
                    <a:pos x="24" y="530"/>
                  </a:cxn>
                  <a:cxn ang="0">
                    <a:pos x="24" y="392"/>
                  </a:cxn>
                  <a:cxn ang="0">
                    <a:pos x="24" y="12"/>
                  </a:cxn>
                  <a:cxn ang="0">
                    <a:pos x="24" y="6"/>
                  </a:cxn>
                  <a:cxn ang="0">
                    <a:pos x="22" y="2"/>
                  </a:cxn>
                  <a:cxn ang="0">
                    <a:pos x="18" y="0"/>
                  </a:cxn>
                  <a:cxn ang="0">
                    <a:pos x="12" y="0"/>
                  </a:cxn>
                </a:cxnLst>
                <a:rect l="0" t="0" r="r" b="b"/>
                <a:pathLst>
                  <a:path w="24" h="1234">
                    <a:moveTo>
                      <a:pt x="12" y="0"/>
                    </a:moveTo>
                    <a:lnTo>
                      <a:pt x="8" y="0"/>
                    </a:lnTo>
                    <a:lnTo>
                      <a:pt x="4" y="2"/>
                    </a:lnTo>
                    <a:lnTo>
                      <a:pt x="2" y="6"/>
                    </a:lnTo>
                    <a:lnTo>
                      <a:pt x="0" y="12"/>
                    </a:lnTo>
                    <a:lnTo>
                      <a:pt x="0" y="1230"/>
                    </a:lnTo>
                    <a:lnTo>
                      <a:pt x="14" y="1234"/>
                    </a:lnTo>
                    <a:lnTo>
                      <a:pt x="24" y="1230"/>
                    </a:lnTo>
                    <a:lnTo>
                      <a:pt x="24" y="530"/>
                    </a:lnTo>
                    <a:lnTo>
                      <a:pt x="24" y="392"/>
                    </a:lnTo>
                    <a:lnTo>
                      <a:pt x="24" y="12"/>
                    </a:lnTo>
                    <a:lnTo>
                      <a:pt x="24" y="6"/>
                    </a:lnTo>
                    <a:lnTo>
                      <a:pt x="22" y="2"/>
                    </a:lnTo>
                    <a:lnTo>
                      <a:pt x="18" y="0"/>
                    </a:lnTo>
                    <a:lnTo>
                      <a:pt x="12"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98" name="Freeform 175"/>
              <p:cNvSpPr>
                <a:spLocks/>
              </p:cNvSpPr>
              <p:nvPr/>
            </p:nvSpPr>
            <p:spPr bwMode="white">
              <a:xfrm>
                <a:off x="4289" y="1202"/>
                <a:ext cx="11" cy="342"/>
              </a:xfrm>
              <a:custGeom>
                <a:avLst/>
                <a:gdLst/>
                <a:ahLst/>
                <a:cxnLst>
                  <a:cxn ang="0">
                    <a:pos x="14" y="0"/>
                  </a:cxn>
                  <a:cxn ang="0">
                    <a:pos x="8" y="0"/>
                  </a:cxn>
                  <a:cxn ang="0">
                    <a:pos x="4" y="2"/>
                  </a:cxn>
                  <a:cxn ang="0">
                    <a:pos x="2" y="6"/>
                  </a:cxn>
                  <a:cxn ang="0">
                    <a:pos x="2" y="12"/>
                  </a:cxn>
                  <a:cxn ang="0">
                    <a:pos x="0" y="512"/>
                  </a:cxn>
                  <a:cxn ang="0">
                    <a:pos x="22" y="520"/>
                  </a:cxn>
                  <a:cxn ang="0">
                    <a:pos x="24" y="938"/>
                  </a:cxn>
                  <a:cxn ang="0">
                    <a:pos x="26" y="12"/>
                  </a:cxn>
                  <a:cxn ang="0">
                    <a:pos x="24" y="6"/>
                  </a:cxn>
                  <a:cxn ang="0">
                    <a:pos x="22" y="2"/>
                  </a:cxn>
                  <a:cxn ang="0">
                    <a:pos x="18" y="0"/>
                  </a:cxn>
                  <a:cxn ang="0">
                    <a:pos x="14" y="0"/>
                  </a:cxn>
                </a:cxnLst>
                <a:rect l="0" t="0" r="r" b="b"/>
                <a:pathLst>
                  <a:path w="26" h="938">
                    <a:moveTo>
                      <a:pt x="14" y="0"/>
                    </a:moveTo>
                    <a:lnTo>
                      <a:pt x="8" y="0"/>
                    </a:lnTo>
                    <a:lnTo>
                      <a:pt x="4" y="2"/>
                    </a:lnTo>
                    <a:lnTo>
                      <a:pt x="2" y="6"/>
                    </a:lnTo>
                    <a:lnTo>
                      <a:pt x="2" y="12"/>
                    </a:lnTo>
                    <a:lnTo>
                      <a:pt x="0" y="512"/>
                    </a:lnTo>
                    <a:lnTo>
                      <a:pt x="22" y="520"/>
                    </a:lnTo>
                    <a:lnTo>
                      <a:pt x="24" y="938"/>
                    </a:lnTo>
                    <a:lnTo>
                      <a:pt x="26" y="12"/>
                    </a:lnTo>
                    <a:lnTo>
                      <a:pt x="24" y="6"/>
                    </a:lnTo>
                    <a:lnTo>
                      <a:pt x="22" y="2"/>
                    </a:lnTo>
                    <a:lnTo>
                      <a:pt x="18" y="0"/>
                    </a:lnTo>
                    <a:lnTo>
                      <a:pt x="14"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99" name="Freeform 176"/>
              <p:cNvSpPr>
                <a:spLocks/>
              </p:cNvSpPr>
              <p:nvPr/>
            </p:nvSpPr>
            <p:spPr bwMode="auto">
              <a:xfrm>
                <a:off x="4284" y="952"/>
                <a:ext cx="120" cy="177"/>
              </a:xfrm>
              <a:custGeom>
                <a:avLst/>
                <a:gdLst/>
                <a:ahLst/>
                <a:cxnLst>
                  <a:cxn ang="0">
                    <a:pos x="308" y="188"/>
                  </a:cxn>
                  <a:cxn ang="0">
                    <a:pos x="324" y="236"/>
                  </a:cxn>
                  <a:cxn ang="0">
                    <a:pos x="332" y="284"/>
                  </a:cxn>
                  <a:cxn ang="0">
                    <a:pos x="334" y="328"/>
                  </a:cxn>
                  <a:cxn ang="0">
                    <a:pos x="330" y="370"/>
                  </a:cxn>
                  <a:cxn ang="0">
                    <a:pos x="320" y="408"/>
                  </a:cxn>
                  <a:cxn ang="0">
                    <a:pos x="306" y="440"/>
                  </a:cxn>
                  <a:cxn ang="0">
                    <a:pos x="284" y="464"/>
                  </a:cxn>
                  <a:cxn ang="0">
                    <a:pos x="256" y="480"/>
                  </a:cxn>
                  <a:cxn ang="0">
                    <a:pos x="228" y="486"/>
                  </a:cxn>
                  <a:cxn ang="0">
                    <a:pos x="196" y="484"/>
                  </a:cxn>
                  <a:cxn ang="0">
                    <a:pos x="164" y="472"/>
                  </a:cxn>
                  <a:cxn ang="0">
                    <a:pos x="132" y="450"/>
                  </a:cxn>
                  <a:cxn ang="0">
                    <a:pos x="102" y="422"/>
                  </a:cxn>
                  <a:cxn ang="0">
                    <a:pos x="74" y="388"/>
                  </a:cxn>
                  <a:cxn ang="0">
                    <a:pos x="48" y="346"/>
                  </a:cxn>
                  <a:cxn ang="0">
                    <a:pos x="26" y="298"/>
                  </a:cxn>
                  <a:cxn ang="0">
                    <a:pos x="12" y="250"/>
                  </a:cxn>
                  <a:cxn ang="0">
                    <a:pos x="4" y="202"/>
                  </a:cxn>
                  <a:cxn ang="0">
                    <a:pos x="0" y="158"/>
                  </a:cxn>
                  <a:cxn ang="0">
                    <a:pos x="4" y="116"/>
                  </a:cxn>
                  <a:cxn ang="0">
                    <a:pos x="14" y="78"/>
                  </a:cxn>
                  <a:cxn ang="0">
                    <a:pos x="30" y="46"/>
                  </a:cxn>
                  <a:cxn ang="0">
                    <a:pos x="52" y="22"/>
                  </a:cxn>
                  <a:cxn ang="0">
                    <a:pos x="78" y="6"/>
                  </a:cxn>
                  <a:cxn ang="0">
                    <a:pos x="108" y="0"/>
                  </a:cxn>
                  <a:cxn ang="0">
                    <a:pos x="140" y="2"/>
                  </a:cxn>
                  <a:cxn ang="0">
                    <a:pos x="172" y="14"/>
                  </a:cxn>
                  <a:cxn ang="0">
                    <a:pos x="204" y="36"/>
                  </a:cxn>
                  <a:cxn ang="0">
                    <a:pos x="234" y="64"/>
                  </a:cxn>
                  <a:cxn ang="0">
                    <a:pos x="262" y="100"/>
                  </a:cxn>
                  <a:cxn ang="0">
                    <a:pos x="288" y="142"/>
                  </a:cxn>
                </a:cxnLst>
                <a:rect l="0" t="0" r="r" b="b"/>
                <a:pathLst>
                  <a:path w="334" h="486">
                    <a:moveTo>
                      <a:pt x="298" y="164"/>
                    </a:moveTo>
                    <a:lnTo>
                      <a:pt x="308" y="188"/>
                    </a:lnTo>
                    <a:lnTo>
                      <a:pt x="316" y="212"/>
                    </a:lnTo>
                    <a:lnTo>
                      <a:pt x="324" y="236"/>
                    </a:lnTo>
                    <a:lnTo>
                      <a:pt x="328" y="260"/>
                    </a:lnTo>
                    <a:lnTo>
                      <a:pt x="332" y="284"/>
                    </a:lnTo>
                    <a:lnTo>
                      <a:pt x="334" y="306"/>
                    </a:lnTo>
                    <a:lnTo>
                      <a:pt x="334" y="328"/>
                    </a:lnTo>
                    <a:lnTo>
                      <a:pt x="334" y="350"/>
                    </a:lnTo>
                    <a:lnTo>
                      <a:pt x="330" y="370"/>
                    </a:lnTo>
                    <a:lnTo>
                      <a:pt x="326" y="390"/>
                    </a:lnTo>
                    <a:lnTo>
                      <a:pt x="320" y="408"/>
                    </a:lnTo>
                    <a:lnTo>
                      <a:pt x="314" y="424"/>
                    </a:lnTo>
                    <a:lnTo>
                      <a:pt x="306" y="440"/>
                    </a:lnTo>
                    <a:lnTo>
                      <a:pt x="296" y="454"/>
                    </a:lnTo>
                    <a:lnTo>
                      <a:pt x="284" y="464"/>
                    </a:lnTo>
                    <a:lnTo>
                      <a:pt x="270" y="474"/>
                    </a:lnTo>
                    <a:lnTo>
                      <a:pt x="256" y="480"/>
                    </a:lnTo>
                    <a:lnTo>
                      <a:pt x="242" y="486"/>
                    </a:lnTo>
                    <a:lnTo>
                      <a:pt x="228" y="486"/>
                    </a:lnTo>
                    <a:lnTo>
                      <a:pt x="212" y="486"/>
                    </a:lnTo>
                    <a:lnTo>
                      <a:pt x="196" y="484"/>
                    </a:lnTo>
                    <a:lnTo>
                      <a:pt x="180" y="478"/>
                    </a:lnTo>
                    <a:lnTo>
                      <a:pt x="164" y="472"/>
                    </a:lnTo>
                    <a:lnTo>
                      <a:pt x="148" y="462"/>
                    </a:lnTo>
                    <a:lnTo>
                      <a:pt x="132" y="450"/>
                    </a:lnTo>
                    <a:lnTo>
                      <a:pt x="116" y="438"/>
                    </a:lnTo>
                    <a:lnTo>
                      <a:pt x="102" y="422"/>
                    </a:lnTo>
                    <a:lnTo>
                      <a:pt x="88" y="406"/>
                    </a:lnTo>
                    <a:lnTo>
                      <a:pt x="74" y="388"/>
                    </a:lnTo>
                    <a:lnTo>
                      <a:pt x="60" y="366"/>
                    </a:lnTo>
                    <a:lnTo>
                      <a:pt x="48" y="346"/>
                    </a:lnTo>
                    <a:lnTo>
                      <a:pt x="36" y="322"/>
                    </a:lnTo>
                    <a:lnTo>
                      <a:pt x="26" y="298"/>
                    </a:lnTo>
                    <a:lnTo>
                      <a:pt x="18" y="274"/>
                    </a:lnTo>
                    <a:lnTo>
                      <a:pt x="12" y="250"/>
                    </a:lnTo>
                    <a:lnTo>
                      <a:pt x="6" y="226"/>
                    </a:lnTo>
                    <a:lnTo>
                      <a:pt x="4" y="202"/>
                    </a:lnTo>
                    <a:lnTo>
                      <a:pt x="2" y="180"/>
                    </a:lnTo>
                    <a:lnTo>
                      <a:pt x="0" y="158"/>
                    </a:lnTo>
                    <a:lnTo>
                      <a:pt x="2" y="136"/>
                    </a:lnTo>
                    <a:lnTo>
                      <a:pt x="4" y="116"/>
                    </a:lnTo>
                    <a:lnTo>
                      <a:pt x="8" y="96"/>
                    </a:lnTo>
                    <a:lnTo>
                      <a:pt x="14" y="78"/>
                    </a:lnTo>
                    <a:lnTo>
                      <a:pt x="22" y="62"/>
                    </a:lnTo>
                    <a:lnTo>
                      <a:pt x="30" y="46"/>
                    </a:lnTo>
                    <a:lnTo>
                      <a:pt x="40" y="34"/>
                    </a:lnTo>
                    <a:lnTo>
                      <a:pt x="52" y="22"/>
                    </a:lnTo>
                    <a:lnTo>
                      <a:pt x="64" y="12"/>
                    </a:lnTo>
                    <a:lnTo>
                      <a:pt x="78" y="6"/>
                    </a:lnTo>
                    <a:lnTo>
                      <a:pt x="94" y="2"/>
                    </a:lnTo>
                    <a:lnTo>
                      <a:pt x="108" y="0"/>
                    </a:lnTo>
                    <a:lnTo>
                      <a:pt x="124" y="0"/>
                    </a:lnTo>
                    <a:lnTo>
                      <a:pt x="140" y="2"/>
                    </a:lnTo>
                    <a:lnTo>
                      <a:pt x="156" y="8"/>
                    </a:lnTo>
                    <a:lnTo>
                      <a:pt x="172" y="14"/>
                    </a:lnTo>
                    <a:lnTo>
                      <a:pt x="188" y="24"/>
                    </a:lnTo>
                    <a:lnTo>
                      <a:pt x="204" y="36"/>
                    </a:lnTo>
                    <a:lnTo>
                      <a:pt x="218" y="48"/>
                    </a:lnTo>
                    <a:lnTo>
                      <a:pt x="234" y="64"/>
                    </a:lnTo>
                    <a:lnTo>
                      <a:pt x="248" y="80"/>
                    </a:lnTo>
                    <a:lnTo>
                      <a:pt x="262" y="100"/>
                    </a:lnTo>
                    <a:lnTo>
                      <a:pt x="276" y="120"/>
                    </a:lnTo>
                    <a:lnTo>
                      <a:pt x="288" y="142"/>
                    </a:lnTo>
                    <a:lnTo>
                      <a:pt x="298" y="164"/>
                    </a:lnTo>
                    <a:close/>
                  </a:path>
                </a:pathLst>
              </a:custGeom>
              <a:solidFill>
                <a:srgbClr val="A10007"/>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grpSp>
        <p:cxnSp>
          <p:nvCxnSpPr>
            <p:cNvPr id="234" name="直接箭头连接符 637"/>
            <p:cNvCxnSpPr>
              <a:cxnSpLocks noChangeShapeType="1"/>
            </p:cNvCxnSpPr>
            <p:nvPr/>
          </p:nvCxnSpPr>
          <p:spPr bwMode="auto">
            <a:xfrm rot="5400000">
              <a:off x="1995488" y="5486400"/>
              <a:ext cx="188912" cy="1588"/>
            </a:xfrm>
            <a:prstGeom prst="straightConnector1">
              <a:avLst/>
            </a:prstGeom>
            <a:noFill/>
            <a:ln w="9525" algn="ctr">
              <a:solidFill>
                <a:srgbClr val="C00000"/>
              </a:solidFill>
              <a:round/>
              <a:headEnd/>
              <a:tailEnd type="arrow" w="med" len="med"/>
            </a:ln>
            <a:extLst>
              <a:ext uri="{909E8E84-426E-40DD-AFC4-6F175D3DCCD1}">
                <a14:hiddenFill xmlns:a14="http://schemas.microsoft.com/office/drawing/2010/main">
                  <a:noFill/>
                </a14:hiddenFill>
              </a:ext>
            </a:extLst>
          </p:spPr>
        </p:cxnSp>
        <p:cxnSp>
          <p:nvCxnSpPr>
            <p:cNvPr id="235" name="直接连接符 638"/>
            <p:cNvCxnSpPr>
              <a:cxnSpLocks noChangeShapeType="1"/>
            </p:cNvCxnSpPr>
            <p:nvPr/>
          </p:nvCxnSpPr>
          <p:spPr bwMode="auto">
            <a:xfrm flipV="1">
              <a:off x="468313" y="4017963"/>
              <a:ext cx="8245475" cy="1"/>
            </a:xfrm>
            <a:prstGeom prst="line">
              <a:avLst/>
            </a:prstGeom>
            <a:noFill/>
            <a:ln w="9525" algn="ctr">
              <a:solidFill>
                <a:srgbClr val="4A7EBB"/>
              </a:solidFill>
              <a:round/>
              <a:headEnd/>
              <a:tailEnd/>
            </a:ln>
            <a:extLst>
              <a:ext uri="{909E8E84-426E-40DD-AFC4-6F175D3DCCD1}">
                <a14:hiddenFill xmlns:a14="http://schemas.microsoft.com/office/drawing/2010/main">
                  <a:noFill/>
                </a14:hiddenFill>
              </a:ext>
            </a:extLst>
          </p:spPr>
        </p:cxnSp>
        <p:sp>
          <p:nvSpPr>
            <p:cNvPr id="236" name="矩形 639"/>
            <p:cNvSpPr/>
            <p:nvPr/>
          </p:nvSpPr>
          <p:spPr>
            <a:xfrm>
              <a:off x="5121275" y="2389188"/>
              <a:ext cx="827088" cy="1062037"/>
            </a:xfrm>
            <a:prstGeom prst="rect">
              <a:avLst/>
            </a:prstGeom>
            <a:noFill/>
            <a:ln w="25400" cap="flat" cmpd="sng" algn="ctr">
              <a:solidFill>
                <a:srgbClr val="4F81BD">
                  <a:shade val="50000"/>
                </a:srgbClr>
              </a:solidFill>
              <a:prstDash val="sysDash"/>
            </a:ln>
            <a:effectLst/>
          </p:spPr>
          <p:txBody>
            <a:bodyPr anchor="ctr"/>
            <a:lstStyle/>
            <a:p>
              <a:pPr algn="ctr" defTabSz="843623">
                <a:defRPr/>
              </a:pPr>
              <a:endParaRPr lang="zh-CN" altLang="en-US" sz="1600" kern="0">
                <a:solidFill>
                  <a:sysClr val="window" lastClr="FFFFFF"/>
                </a:solidFill>
                <a:latin typeface="微软雅黑" pitchFamily="34" charset="-122"/>
                <a:cs typeface="华文细黑" charset="0"/>
              </a:endParaRPr>
            </a:p>
          </p:txBody>
        </p:sp>
        <p:sp>
          <p:nvSpPr>
            <p:cNvPr id="237" name="矩形 640"/>
            <p:cNvSpPr/>
            <p:nvPr/>
          </p:nvSpPr>
          <p:spPr>
            <a:xfrm>
              <a:off x="5084763" y="4768850"/>
              <a:ext cx="828675" cy="1401763"/>
            </a:xfrm>
            <a:prstGeom prst="rect">
              <a:avLst/>
            </a:prstGeom>
            <a:noFill/>
            <a:ln w="25400" cap="flat" cmpd="sng" algn="ctr">
              <a:solidFill>
                <a:srgbClr val="4F81BD">
                  <a:shade val="50000"/>
                </a:srgbClr>
              </a:solidFill>
              <a:prstDash val="sysDash"/>
            </a:ln>
            <a:effectLst/>
          </p:spPr>
          <p:txBody>
            <a:bodyPr anchor="ctr"/>
            <a:lstStyle/>
            <a:p>
              <a:pPr algn="ctr" defTabSz="843623">
                <a:defRPr/>
              </a:pPr>
              <a:endParaRPr lang="zh-CN" altLang="en-US" sz="1600" kern="0">
                <a:solidFill>
                  <a:sysClr val="window" lastClr="FFFFFF"/>
                </a:solidFill>
                <a:latin typeface="微软雅黑" pitchFamily="34" charset="-122"/>
                <a:cs typeface="华文细黑" charset="0"/>
              </a:endParaRPr>
            </a:p>
          </p:txBody>
        </p:sp>
        <p:cxnSp>
          <p:nvCxnSpPr>
            <p:cNvPr id="238" name="直接箭头连接符 641"/>
            <p:cNvCxnSpPr>
              <a:cxnSpLocks noChangeShapeType="1"/>
            </p:cNvCxnSpPr>
            <p:nvPr/>
          </p:nvCxnSpPr>
          <p:spPr bwMode="auto">
            <a:xfrm rot="10800000">
              <a:off x="2233613" y="5018088"/>
              <a:ext cx="1519237" cy="1587"/>
            </a:xfrm>
            <a:prstGeom prst="straightConnector1">
              <a:avLst/>
            </a:prstGeom>
            <a:noFill/>
            <a:ln w="9525" algn="ctr">
              <a:solidFill>
                <a:srgbClr val="C00000"/>
              </a:solidFill>
              <a:round/>
              <a:headEnd/>
              <a:tailEnd type="arrow" w="med" len="med"/>
            </a:ln>
            <a:extLst>
              <a:ext uri="{909E8E84-426E-40DD-AFC4-6F175D3DCCD1}">
                <a14:hiddenFill xmlns:a14="http://schemas.microsoft.com/office/drawing/2010/main">
                  <a:noFill/>
                </a14:hiddenFill>
              </a:ext>
            </a:extLst>
          </p:spPr>
        </p:cxnSp>
        <p:grpSp>
          <p:nvGrpSpPr>
            <p:cNvPr id="239" name="Group 177"/>
            <p:cNvGrpSpPr>
              <a:grpSpLocks noChangeAspect="1"/>
            </p:cNvGrpSpPr>
            <p:nvPr/>
          </p:nvGrpSpPr>
          <p:grpSpPr bwMode="auto">
            <a:xfrm>
              <a:off x="2455863" y="2640013"/>
              <a:ext cx="168275" cy="377825"/>
              <a:chOff x="4949" y="936"/>
              <a:chExt cx="290" cy="754"/>
            </a:xfrm>
          </p:grpSpPr>
          <p:sp>
            <p:nvSpPr>
              <p:cNvPr id="290" name="Freeform 178"/>
              <p:cNvSpPr>
                <a:spLocks/>
              </p:cNvSpPr>
              <p:nvPr/>
            </p:nvSpPr>
            <p:spPr bwMode="auto">
              <a:xfrm>
                <a:off x="4965" y="936"/>
                <a:ext cx="274" cy="751"/>
              </a:xfrm>
              <a:custGeom>
                <a:avLst/>
                <a:gdLst/>
                <a:ahLst/>
                <a:cxnLst>
                  <a:cxn ang="0">
                    <a:pos x="452" y="486"/>
                  </a:cxn>
                  <a:cxn ang="0">
                    <a:pos x="538" y="450"/>
                  </a:cxn>
                  <a:cxn ang="0">
                    <a:pos x="556" y="430"/>
                  </a:cxn>
                  <a:cxn ang="0">
                    <a:pos x="570" y="402"/>
                  </a:cxn>
                  <a:cxn ang="0">
                    <a:pos x="582" y="366"/>
                  </a:cxn>
                  <a:cxn ang="0">
                    <a:pos x="586" y="324"/>
                  </a:cxn>
                  <a:cxn ang="0">
                    <a:pos x="586" y="278"/>
                  </a:cxn>
                  <a:cxn ang="0">
                    <a:pos x="578" y="230"/>
                  </a:cxn>
                  <a:cxn ang="0">
                    <a:pos x="564" y="182"/>
                  </a:cxn>
                  <a:cxn ang="0">
                    <a:pos x="544" y="134"/>
                  </a:cxn>
                  <a:cxn ang="0">
                    <a:pos x="520" y="94"/>
                  </a:cxn>
                  <a:cxn ang="0">
                    <a:pos x="492" y="60"/>
                  </a:cxn>
                  <a:cxn ang="0">
                    <a:pos x="464" y="34"/>
                  </a:cxn>
                  <a:cxn ang="0">
                    <a:pos x="434" y="16"/>
                  </a:cxn>
                  <a:cxn ang="0">
                    <a:pos x="402" y="4"/>
                  </a:cxn>
                  <a:cxn ang="0">
                    <a:pos x="370" y="0"/>
                  </a:cxn>
                  <a:cxn ang="0">
                    <a:pos x="336" y="2"/>
                  </a:cxn>
                  <a:cxn ang="0">
                    <a:pos x="182" y="48"/>
                  </a:cxn>
                  <a:cxn ang="0">
                    <a:pos x="248" y="412"/>
                  </a:cxn>
                  <a:cxn ang="0">
                    <a:pos x="230" y="408"/>
                  </a:cxn>
                  <a:cxn ang="0">
                    <a:pos x="204" y="410"/>
                  </a:cxn>
                  <a:cxn ang="0">
                    <a:pos x="0" y="488"/>
                  </a:cxn>
                  <a:cxn ang="0">
                    <a:pos x="14" y="486"/>
                  </a:cxn>
                  <a:cxn ang="0">
                    <a:pos x="42" y="484"/>
                  </a:cxn>
                  <a:cxn ang="0">
                    <a:pos x="60" y="486"/>
                  </a:cxn>
                  <a:cxn ang="0">
                    <a:pos x="418" y="618"/>
                  </a:cxn>
                  <a:cxn ang="0">
                    <a:pos x="474" y="654"/>
                  </a:cxn>
                  <a:cxn ang="0">
                    <a:pos x="512" y="696"/>
                  </a:cxn>
                  <a:cxn ang="0">
                    <a:pos x="536" y="742"/>
                  </a:cxn>
                  <a:cxn ang="0">
                    <a:pos x="552" y="784"/>
                  </a:cxn>
                  <a:cxn ang="0">
                    <a:pos x="560" y="840"/>
                  </a:cxn>
                  <a:cxn ang="0">
                    <a:pos x="560" y="872"/>
                  </a:cxn>
                  <a:cxn ang="0">
                    <a:pos x="410" y="1358"/>
                  </a:cxn>
                  <a:cxn ang="0">
                    <a:pos x="566" y="2004"/>
                  </a:cxn>
                  <a:cxn ang="0">
                    <a:pos x="730" y="1330"/>
                  </a:cxn>
                  <a:cxn ang="0">
                    <a:pos x="748" y="788"/>
                  </a:cxn>
                  <a:cxn ang="0">
                    <a:pos x="744" y="730"/>
                  </a:cxn>
                  <a:cxn ang="0">
                    <a:pos x="732" y="688"/>
                  </a:cxn>
                  <a:cxn ang="0">
                    <a:pos x="714" y="644"/>
                  </a:cxn>
                  <a:cxn ang="0">
                    <a:pos x="682" y="600"/>
                  </a:cxn>
                  <a:cxn ang="0">
                    <a:pos x="636" y="560"/>
                  </a:cxn>
                  <a:cxn ang="0">
                    <a:pos x="572" y="528"/>
                  </a:cxn>
                </a:cxnLst>
                <a:rect l="0" t="0" r="r" b="b"/>
                <a:pathLst>
                  <a:path w="748" h="2058">
                    <a:moveTo>
                      <a:pt x="572" y="528"/>
                    </a:moveTo>
                    <a:lnTo>
                      <a:pt x="452" y="486"/>
                    </a:lnTo>
                    <a:lnTo>
                      <a:pt x="526" y="456"/>
                    </a:lnTo>
                    <a:lnTo>
                      <a:pt x="538" y="450"/>
                    </a:lnTo>
                    <a:lnTo>
                      <a:pt x="546" y="442"/>
                    </a:lnTo>
                    <a:lnTo>
                      <a:pt x="556" y="430"/>
                    </a:lnTo>
                    <a:lnTo>
                      <a:pt x="564" y="416"/>
                    </a:lnTo>
                    <a:lnTo>
                      <a:pt x="570" y="402"/>
                    </a:lnTo>
                    <a:lnTo>
                      <a:pt x="576" y="384"/>
                    </a:lnTo>
                    <a:lnTo>
                      <a:pt x="582" y="366"/>
                    </a:lnTo>
                    <a:lnTo>
                      <a:pt x="584" y="346"/>
                    </a:lnTo>
                    <a:lnTo>
                      <a:pt x="586" y="324"/>
                    </a:lnTo>
                    <a:lnTo>
                      <a:pt x="586" y="302"/>
                    </a:lnTo>
                    <a:lnTo>
                      <a:pt x="586" y="278"/>
                    </a:lnTo>
                    <a:lnTo>
                      <a:pt x="582" y="254"/>
                    </a:lnTo>
                    <a:lnTo>
                      <a:pt x="578" y="230"/>
                    </a:lnTo>
                    <a:lnTo>
                      <a:pt x="572" y="206"/>
                    </a:lnTo>
                    <a:lnTo>
                      <a:pt x="564" y="182"/>
                    </a:lnTo>
                    <a:lnTo>
                      <a:pt x="554" y="158"/>
                    </a:lnTo>
                    <a:lnTo>
                      <a:pt x="544" y="134"/>
                    </a:lnTo>
                    <a:lnTo>
                      <a:pt x="532" y="114"/>
                    </a:lnTo>
                    <a:lnTo>
                      <a:pt x="520" y="94"/>
                    </a:lnTo>
                    <a:lnTo>
                      <a:pt x="506" y="76"/>
                    </a:lnTo>
                    <a:lnTo>
                      <a:pt x="492" y="60"/>
                    </a:lnTo>
                    <a:lnTo>
                      <a:pt x="478" y="46"/>
                    </a:lnTo>
                    <a:lnTo>
                      <a:pt x="464" y="34"/>
                    </a:lnTo>
                    <a:lnTo>
                      <a:pt x="448" y="24"/>
                    </a:lnTo>
                    <a:lnTo>
                      <a:pt x="434" y="16"/>
                    </a:lnTo>
                    <a:lnTo>
                      <a:pt x="418" y="8"/>
                    </a:lnTo>
                    <a:lnTo>
                      <a:pt x="402" y="4"/>
                    </a:lnTo>
                    <a:lnTo>
                      <a:pt x="386" y="0"/>
                    </a:lnTo>
                    <a:lnTo>
                      <a:pt x="370" y="0"/>
                    </a:lnTo>
                    <a:lnTo>
                      <a:pt x="354" y="0"/>
                    </a:lnTo>
                    <a:lnTo>
                      <a:pt x="336" y="2"/>
                    </a:lnTo>
                    <a:lnTo>
                      <a:pt x="320" y="6"/>
                    </a:lnTo>
                    <a:lnTo>
                      <a:pt x="182" y="48"/>
                    </a:lnTo>
                    <a:lnTo>
                      <a:pt x="344" y="446"/>
                    </a:lnTo>
                    <a:lnTo>
                      <a:pt x="248" y="412"/>
                    </a:lnTo>
                    <a:lnTo>
                      <a:pt x="242" y="410"/>
                    </a:lnTo>
                    <a:lnTo>
                      <a:pt x="230" y="408"/>
                    </a:lnTo>
                    <a:lnTo>
                      <a:pt x="214" y="408"/>
                    </a:lnTo>
                    <a:lnTo>
                      <a:pt x="204" y="410"/>
                    </a:lnTo>
                    <a:lnTo>
                      <a:pt x="194" y="412"/>
                    </a:lnTo>
                    <a:lnTo>
                      <a:pt x="0" y="488"/>
                    </a:lnTo>
                    <a:lnTo>
                      <a:pt x="4" y="490"/>
                    </a:lnTo>
                    <a:lnTo>
                      <a:pt x="14" y="486"/>
                    </a:lnTo>
                    <a:lnTo>
                      <a:pt x="24" y="484"/>
                    </a:lnTo>
                    <a:lnTo>
                      <a:pt x="42" y="484"/>
                    </a:lnTo>
                    <a:lnTo>
                      <a:pt x="54" y="486"/>
                    </a:lnTo>
                    <a:lnTo>
                      <a:pt x="60" y="486"/>
                    </a:lnTo>
                    <a:lnTo>
                      <a:pt x="384" y="604"/>
                    </a:lnTo>
                    <a:lnTo>
                      <a:pt x="418" y="618"/>
                    </a:lnTo>
                    <a:lnTo>
                      <a:pt x="448" y="634"/>
                    </a:lnTo>
                    <a:lnTo>
                      <a:pt x="474" y="654"/>
                    </a:lnTo>
                    <a:lnTo>
                      <a:pt x="494" y="674"/>
                    </a:lnTo>
                    <a:lnTo>
                      <a:pt x="512" y="696"/>
                    </a:lnTo>
                    <a:lnTo>
                      <a:pt x="526" y="718"/>
                    </a:lnTo>
                    <a:lnTo>
                      <a:pt x="536" y="742"/>
                    </a:lnTo>
                    <a:lnTo>
                      <a:pt x="544" y="764"/>
                    </a:lnTo>
                    <a:lnTo>
                      <a:pt x="552" y="784"/>
                    </a:lnTo>
                    <a:lnTo>
                      <a:pt x="556" y="806"/>
                    </a:lnTo>
                    <a:lnTo>
                      <a:pt x="560" y="840"/>
                    </a:lnTo>
                    <a:lnTo>
                      <a:pt x="560" y="864"/>
                    </a:lnTo>
                    <a:lnTo>
                      <a:pt x="560" y="872"/>
                    </a:lnTo>
                    <a:lnTo>
                      <a:pt x="542" y="1406"/>
                    </a:lnTo>
                    <a:lnTo>
                      <a:pt x="410" y="1358"/>
                    </a:lnTo>
                    <a:lnTo>
                      <a:pt x="410" y="2058"/>
                    </a:lnTo>
                    <a:lnTo>
                      <a:pt x="566" y="2004"/>
                    </a:lnTo>
                    <a:lnTo>
                      <a:pt x="576" y="1398"/>
                    </a:lnTo>
                    <a:lnTo>
                      <a:pt x="730" y="1330"/>
                    </a:lnTo>
                    <a:lnTo>
                      <a:pt x="746" y="796"/>
                    </a:lnTo>
                    <a:lnTo>
                      <a:pt x="748" y="788"/>
                    </a:lnTo>
                    <a:lnTo>
                      <a:pt x="748" y="764"/>
                    </a:lnTo>
                    <a:lnTo>
                      <a:pt x="744" y="730"/>
                    </a:lnTo>
                    <a:lnTo>
                      <a:pt x="738" y="710"/>
                    </a:lnTo>
                    <a:lnTo>
                      <a:pt x="732" y="688"/>
                    </a:lnTo>
                    <a:lnTo>
                      <a:pt x="724" y="666"/>
                    </a:lnTo>
                    <a:lnTo>
                      <a:pt x="714" y="644"/>
                    </a:lnTo>
                    <a:lnTo>
                      <a:pt x="700" y="620"/>
                    </a:lnTo>
                    <a:lnTo>
                      <a:pt x="682" y="600"/>
                    </a:lnTo>
                    <a:lnTo>
                      <a:pt x="660" y="578"/>
                    </a:lnTo>
                    <a:lnTo>
                      <a:pt x="636" y="560"/>
                    </a:lnTo>
                    <a:lnTo>
                      <a:pt x="606" y="542"/>
                    </a:lnTo>
                    <a:lnTo>
                      <a:pt x="572" y="528"/>
                    </a:lnTo>
                    <a:close/>
                  </a:path>
                </a:pathLst>
              </a:custGeom>
              <a:solidFill>
                <a:srgbClr val="9ABE9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91" name="Freeform 179"/>
              <p:cNvSpPr>
                <a:spLocks/>
              </p:cNvSpPr>
              <p:nvPr/>
            </p:nvSpPr>
            <p:spPr bwMode="auto">
              <a:xfrm>
                <a:off x="4949" y="1110"/>
                <a:ext cx="224" cy="580"/>
              </a:xfrm>
              <a:custGeom>
                <a:avLst/>
                <a:gdLst/>
                <a:ahLst/>
                <a:cxnLst>
                  <a:cxn ang="0">
                    <a:pos x="594" y="322"/>
                  </a:cxn>
                  <a:cxn ang="0">
                    <a:pos x="590" y="300"/>
                  </a:cxn>
                  <a:cxn ang="0">
                    <a:pos x="582" y="280"/>
                  </a:cxn>
                  <a:cxn ang="0">
                    <a:pos x="574" y="258"/>
                  </a:cxn>
                  <a:cxn ang="0">
                    <a:pos x="564" y="234"/>
                  </a:cxn>
                  <a:cxn ang="0">
                    <a:pos x="550" y="212"/>
                  </a:cxn>
                  <a:cxn ang="0">
                    <a:pos x="532" y="190"/>
                  </a:cxn>
                  <a:cxn ang="0">
                    <a:pos x="512" y="170"/>
                  </a:cxn>
                  <a:cxn ang="0">
                    <a:pos x="486" y="150"/>
                  </a:cxn>
                  <a:cxn ang="0">
                    <a:pos x="456" y="134"/>
                  </a:cxn>
                  <a:cxn ang="0">
                    <a:pos x="422" y="120"/>
                  </a:cxn>
                  <a:cxn ang="0">
                    <a:pos x="98" y="2"/>
                  </a:cxn>
                  <a:cxn ang="0">
                    <a:pos x="92" y="2"/>
                  </a:cxn>
                  <a:cxn ang="0">
                    <a:pos x="80" y="0"/>
                  </a:cxn>
                  <a:cxn ang="0">
                    <a:pos x="62" y="0"/>
                  </a:cxn>
                  <a:cxn ang="0">
                    <a:pos x="52" y="2"/>
                  </a:cxn>
                  <a:cxn ang="0">
                    <a:pos x="42" y="6"/>
                  </a:cxn>
                  <a:cxn ang="0">
                    <a:pos x="34" y="10"/>
                  </a:cxn>
                  <a:cxn ang="0">
                    <a:pos x="26" y="14"/>
                  </a:cxn>
                  <a:cxn ang="0">
                    <a:pos x="20" y="22"/>
                  </a:cxn>
                  <a:cxn ang="0">
                    <a:pos x="14" y="32"/>
                  </a:cxn>
                  <a:cxn ang="0">
                    <a:pos x="8" y="42"/>
                  </a:cxn>
                  <a:cxn ang="0">
                    <a:pos x="4" y="56"/>
                  </a:cxn>
                  <a:cxn ang="0">
                    <a:pos x="2" y="72"/>
                  </a:cxn>
                  <a:cxn ang="0">
                    <a:pos x="0" y="90"/>
                  </a:cxn>
                  <a:cxn ang="0">
                    <a:pos x="2" y="150"/>
                  </a:cxn>
                  <a:cxn ang="0">
                    <a:pos x="8" y="236"/>
                  </a:cxn>
                  <a:cxn ang="0">
                    <a:pos x="26" y="444"/>
                  </a:cxn>
                  <a:cxn ang="0">
                    <a:pos x="50" y="710"/>
                  </a:cxn>
                  <a:cxn ang="0">
                    <a:pos x="160" y="758"/>
                  </a:cxn>
                  <a:cxn ang="0">
                    <a:pos x="162" y="258"/>
                  </a:cxn>
                  <a:cxn ang="0">
                    <a:pos x="162" y="252"/>
                  </a:cxn>
                  <a:cxn ang="0">
                    <a:pos x="164" y="248"/>
                  </a:cxn>
                  <a:cxn ang="0">
                    <a:pos x="168" y="246"/>
                  </a:cxn>
                  <a:cxn ang="0">
                    <a:pos x="174" y="246"/>
                  </a:cxn>
                  <a:cxn ang="0">
                    <a:pos x="178" y="246"/>
                  </a:cxn>
                  <a:cxn ang="0">
                    <a:pos x="182" y="248"/>
                  </a:cxn>
                  <a:cxn ang="0">
                    <a:pos x="184" y="252"/>
                  </a:cxn>
                  <a:cxn ang="0">
                    <a:pos x="186" y="258"/>
                  </a:cxn>
                  <a:cxn ang="0">
                    <a:pos x="184" y="1184"/>
                  </a:cxn>
                  <a:cxn ang="0">
                    <a:pos x="186" y="1486"/>
                  </a:cxn>
                  <a:cxn ang="0">
                    <a:pos x="424" y="1574"/>
                  </a:cxn>
                  <a:cxn ang="0">
                    <a:pos x="424" y="356"/>
                  </a:cxn>
                  <a:cxn ang="0">
                    <a:pos x="426" y="350"/>
                  </a:cxn>
                  <a:cxn ang="0">
                    <a:pos x="428" y="346"/>
                  </a:cxn>
                  <a:cxn ang="0">
                    <a:pos x="432" y="344"/>
                  </a:cxn>
                  <a:cxn ang="0">
                    <a:pos x="436" y="344"/>
                  </a:cxn>
                  <a:cxn ang="0">
                    <a:pos x="442" y="344"/>
                  </a:cxn>
                  <a:cxn ang="0">
                    <a:pos x="446" y="346"/>
                  </a:cxn>
                  <a:cxn ang="0">
                    <a:pos x="448" y="350"/>
                  </a:cxn>
                  <a:cxn ang="0">
                    <a:pos x="448" y="356"/>
                  </a:cxn>
                  <a:cxn ang="0">
                    <a:pos x="448" y="736"/>
                  </a:cxn>
                  <a:cxn ang="0">
                    <a:pos x="448" y="874"/>
                  </a:cxn>
                  <a:cxn ang="0">
                    <a:pos x="580" y="922"/>
                  </a:cxn>
                  <a:cxn ang="0">
                    <a:pos x="598" y="388"/>
                  </a:cxn>
                  <a:cxn ang="0">
                    <a:pos x="598" y="380"/>
                  </a:cxn>
                  <a:cxn ang="0">
                    <a:pos x="598" y="356"/>
                  </a:cxn>
                  <a:cxn ang="0">
                    <a:pos x="594" y="322"/>
                  </a:cxn>
                </a:cxnLst>
                <a:rect l="0" t="0" r="r" b="b"/>
                <a:pathLst>
                  <a:path w="598" h="1574">
                    <a:moveTo>
                      <a:pt x="594" y="322"/>
                    </a:moveTo>
                    <a:lnTo>
                      <a:pt x="590" y="300"/>
                    </a:lnTo>
                    <a:lnTo>
                      <a:pt x="582" y="280"/>
                    </a:lnTo>
                    <a:lnTo>
                      <a:pt x="574" y="258"/>
                    </a:lnTo>
                    <a:lnTo>
                      <a:pt x="564" y="234"/>
                    </a:lnTo>
                    <a:lnTo>
                      <a:pt x="550" y="212"/>
                    </a:lnTo>
                    <a:lnTo>
                      <a:pt x="532" y="190"/>
                    </a:lnTo>
                    <a:lnTo>
                      <a:pt x="512" y="170"/>
                    </a:lnTo>
                    <a:lnTo>
                      <a:pt x="486" y="150"/>
                    </a:lnTo>
                    <a:lnTo>
                      <a:pt x="456" y="134"/>
                    </a:lnTo>
                    <a:lnTo>
                      <a:pt x="422" y="120"/>
                    </a:lnTo>
                    <a:lnTo>
                      <a:pt x="98" y="2"/>
                    </a:lnTo>
                    <a:lnTo>
                      <a:pt x="92" y="2"/>
                    </a:lnTo>
                    <a:lnTo>
                      <a:pt x="80" y="0"/>
                    </a:lnTo>
                    <a:lnTo>
                      <a:pt x="62" y="0"/>
                    </a:lnTo>
                    <a:lnTo>
                      <a:pt x="52" y="2"/>
                    </a:lnTo>
                    <a:lnTo>
                      <a:pt x="42" y="6"/>
                    </a:lnTo>
                    <a:lnTo>
                      <a:pt x="34" y="10"/>
                    </a:lnTo>
                    <a:lnTo>
                      <a:pt x="26" y="14"/>
                    </a:lnTo>
                    <a:lnTo>
                      <a:pt x="20" y="22"/>
                    </a:lnTo>
                    <a:lnTo>
                      <a:pt x="14" y="32"/>
                    </a:lnTo>
                    <a:lnTo>
                      <a:pt x="8" y="42"/>
                    </a:lnTo>
                    <a:lnTo>
                      <a:pt x="4" y="56"/>
                    </a:lnTo>
                    <a:lnTo>
                      <a:pt x="2" y="72"/>
                    </a:lnTo>
                    <a:lnTo>
                      <a:pt x="0" y="90"/>
                    </a:lnTo>
                    <a:lnTo>
                      <a:pt x="2" y="150"/>
                    </a:lnTo>
                    <a:lnTo>
                      <a:pt x="8" y="236"/>
                    </a:lnTo>
                    <a:lnTo>
                      <a:pt x="26" y="444"/>
                    </a:lnTo>
                    <a:lnTo>
                      <a:pt x="50" y="710"/>
                    </a:lnTo>
                    <a:lnTo>
                      <a:pt x="160" y="758"/>
                    </a:lnTo>
                    <a:lnTo>
                      <a:pt x="162" y="258"/>
                    </a:lnTo>
                    <a:lnTo>
                      <a:pt x="162" y="252"/>
                    </a:lnTo>
                    <a:lnTo>
                      <a:pt x="164" y="248"/>
                    </a:lnTo>
                    <a:lnTo>
                      <a:pt x="168" y="246"/>
                    </a:lnTo>
                    <a:lnTo>
                      <a:pt x="174" y="246"/>
                    </a:lnTo>
                    <a:lnTo>
                      <a:pt x="178" y="246"/>
                    </a:lnTo>
                    <a:lnTo>
                      <a:pt x="182" y="248"/>
                    </a:lnTo>
                    <a:lnTo>
                      <a:pt x="184" y="252"/>
                    </a:lnTo>
                    <a:lnTo>
                      <a:pt x="186" y="258"/>
                    </a:lnTo>
                    <a:lnTo>
                      <a:pt x="184" y="1184"/>
                    </a:lnTo>
                    <a:lnTo>
                      <a:pt x="186" y="1486"/>
                    </a:lnTo>
                    <a:lnTo>
                      <a:pt x="424" y="1574"/>
                    </a:lnTo>
                    <a:lnTo>
                      <a:pt x="424" y="356"/>
                    </a:lnTo>
                    <a:lnTo>
                      <a:pt x="426" y="350"/>
                    </a:lnTo>
                    <a:lnTo>
                      <a:pt x="428" y="346"/>
                    </a:lnTo>
                    <a:lnTo>
                      <a:pt x="432" y="344"/>
                    </a:lnTo>
                    <a:lnTo>
                      <a:pt x="436" y="344"/>
                    </a:lnTo>
                    <a:lnTo>
                      <a:pt x="442" y="344"/>
                    </a:lnTo>
                    <a:lnTo>
                      <a:pt x="446" y="346"/>
                    </a:lnTo>
                    <a:lnTo>
                      <a:pt x="448" y="350"/>
                    </a:lnTo>
                    <a:lnTo>
                      <a:pt x="448" y="356"/>
                    </a:lnTo>
                    <a:lnTo>
                      <a:pt x="448" y="736"/>
                    </a:lnTo>
                    <a:lnTo>
                      <a:pt x="448" y="874"/>
                    </a:lnTo>
                    <a:lnTo>
                      <a:pt x="580" y="922"/>
                    </a:lnTo>
                    <a:lnTo>
                      <a:pt x="598" y="388"/>
                    </a:lnTo>
                    <a:lnTo>
                      <a:pt x="598" y="380"/>
                    </a:lnTo>
                    <a:lnTo>
                      <a:pt x="598" y="356"/>
                    </a:lnTo>
                    <a:lnTo>
                      <a:pt x="594" y="322"/>
                    </a:lnTo>
                    <a:close/>
                  </a:path>
                </a:pathLst>
              </a:custGeom>
              <a:solidFill>
                <a:srgbClr val="37796C"/>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92" name="Freeform 180"/>
              <p:cNvSpPr>
                <a:spLocks/>
              </p:cNvSpPr>
              <p:nvPr/>
            </p:nvSpPr>
            <p:spPr bwMode="white">
              <a:xfrm>
                <a:off x="5105" y="1237"/>
                <a:ext cx="11" cy="450"/>
              </a:xfrm>
              <a:custGeom>
                <a:avLst/>
                <a:gdLst/>
                <a:ahLst/>
                <a:cxnLst>
                  <a:cxn ang="0">
                    <a:pos x="12" y="0"/>
                  </a:cxn>
                  <a:cxn ang="0">
                    <a:pos x="8" y="0"/>
                  </a:cxn>
                  <a:cxn ang="0">
                    <a:pos x="4" y="2"/>
                  </a:cxn>
                  <a:cxn ang="0">
                    <a:pos x="2" y="6"/>
                  </a:cxn>
                  <a:cxn ang="0">
                    <a:pos x="0" y="12"/>
                  </a:cxn>
                  <a:cxn ang="0">
                    <a:pos x="0" y="1230"/>
                  </a:cxn>
                  <a:cxn ang="0">
                    <a:pos x="14" y="1234"/>
                  </a:cxn>
                  <a:cxn ang="0">
                    <a:pos x="24" y="1230"/>
                  </a:cxn>
                  <a:cxn ang="0">
                    <a:pos x="24" y="530"/>
                  </a:cxn>
                  <a:cxn ang="0">
                    <a:pos x="24" y="392"/>
                  </a:cxn>
                  <a:cxn ang="0">
                    <a:pos x="24" y="12"/>
                  </a:cxn>
                  <a:cxn ang="0">
                    <a:pos x="24" y="6"/>
                  </a:cxn>
                  <a:cxn ang="0">
                    <a:pos x="22" y="2"/>
                  </a:cxn>
                  <a:cxn ang="0">
                    <a:pos x="18" y="0"/>
                  </a:cxn>
                  <a:cxn ang="0">
                    <a:pos x="12" y="0"/>
                  </a:cxn>
                </a:cxnLst>
                <a:rect l="0" t="0" r="r" b="b"/>
                <a:pathLst>
                  <a:path w="24" h="1234">
                    <a:moveTo>
                      <a:pt x="12" y="0"/>
                    </a:moveTo>
                    <a:lnTo>
                      <a:pt x="8" y="0"/>
                    </a:lnTo>
                    <a:lnTo>
                      <a:pt x="4" y="2"/>
                    </a:lnTo>
                    <a:lnTo>
                      <a:pt x="2" y="6"/>
                    </a:lnTo>
                    <a:lnTo>
                      <a:pt x="0" y="12"/>
                    </a:lnTo>
                    <a:lnTo>
                      <a:pt x="0" y="1230"/>
                    </a:lnTo>
                    <a:lnTo>
                      <a:pt x="14" y="1234"/>
                    </a:lnTo>
                    <a:lnTo>
                      <a:pt x="24" y="1230"/>
                    </a:lnTo>
                    <a:lnTo>
                      <a:pt x="24" y="530"/>
                    </a:lnTo>
                    <a:lnTo>
                      <a:pt x="24" y="392"/>
                    </a:lnTo>
                    <a:lnTo>
                      <a:pt x="24" y="12"/>
                    </a:lnTo>
                    <a:lnTo>
                      <a:pt x="24" y="6"/>
                    </a:lnTo>
                    <a:lnTo>
                      <a:pt x="22" y="2"/>
                    </a:lnTo>
                    <a:lnTo>
                      <a:pt x="18" y="0"/>
                    </a:lnTo>
                    <a:lnTo>
                      <a:pt x="12"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93" name="Freeform 181"/>
              <p:cNvSpPr>
                <a:spLocks/>
              </p:cNvSpPr>
              <p:nvPr/>
            </p:nvSpPr>
            <p:spPr bwMode="white">
              <a:xfrm>
                <a:off x="5009" y="1202"/>
                <a:ext cx="11" cy="342"/>
              </a:xfrm>
              <a:custGeom>
                <a:avLst/>
                <a:gdLst/>
                <a:ahLst/>
                <a:cxnLst>
                  <a:cxn ang="0">
                    <a:pos x="14" y="0"/>
                  </a:cxn>
                  <a:cxn ang="0">
                    <a:pos x="8" y="0"/>
                  </a:cxn>
                  <a:cxn ang="0">
                    <a:pos x="4" y="2"/>
                  </a:cxn>
                  <a:cxn ang="0">
                    <a:pos x="2" y="6"/>
                  </a:cxn>
                  <a:cxn ang="0">
                    <a:pos x="2" y="12"/>
                  </a:cxn>
                  <a:cxn ang="0">
                    <a:pos x="0" y="512"/>
                  </a:cxn>
                  <a:cxn ang="0">
                    <a:pos x="22" y="520"/>
                  </a:cxn>
                  <a:cxn ang="0">
                    <a:pos x="24" y="938"/>
                  </a:cxn>
                  <a:cxn ang="0">
                    <a:pos x="26" y="12"/>
                  </a:cxn>
                  <a:cxn ang="0">
                    <a:pos x="24" y="6"/>
                  </a:cxn>
                  <a:cxn ang="0">
                    <a:pos x="22" y="2"/>
                  </a:cxn>
                  <a:cxn ang="0">
                    <a:pos x="18" y="0"/>
                  </a:cxn>
                  <a:cxn ang="0">
                    <a:pos x="14" y="0"/>
                  </a:cxn>
                </a:cxnLst>
                <a:rect l="0" t="0" r="r" b="b"/>
                <a:pathLst>
                  <a:path w="26" h="938">
                    <a:moveTo>
                      <a:pt x="14" y="0"/>
                    </a:moveTo>
                    <a:lnTo>
                      <a:pt x="8" y="0"/>
                    </a:lnTo>
                    <a:lnTo>
                      <a:pt x="4" y="2"/>
                    </a:lnTo>
                    <a:lnTo>
                      <a:pt x="2" y="6"/>
                    </a:lnTo>
                    <a:lnTo>
                      <a:pt x="2" y="12"/>
                    </a:lnTo>
                    <a:lnTo>
                      <a:pt x="0" y="512"/>
                    </a:lnTo>
                    <a:lnTo>
                      <a:pt x="22" y="520"/>
                    </a:lnTo>
                    <a:lnTo>
                      <a:pt x="24" y="938"/>
                    </a:lnTo>
                    <a:lnTo>
                      <a:pt x="26" y="12"/>
                    </a:lnTo>
                    <a:lnTo>
                      <a:pt x="24" y="6"/>
                    </a:lnTo>
                    <a:lnTo>
                      <a:pt x="22" y="2"/>
                    </a:lnTo>
                    <a:lnTo>
                      <a:pt x="18" y="0"/>
                    </a:lnTo>
                    <a:lnTo>
                      <a:pt x="14"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94" name="Freeform 182"/>
              <p:cNvSpPr>
                <a:spLocks/>
              </p:cNvSpPr>
              <p:nvPr/>
            </p:nvSpPr>
            <p:spPr bwMode="auto">
              <a:xfrm>
                <a:off x="5004" y="952"/>
                <a:ext cx="120" cy="177"/>
              </a:xfrm>
              <a:custGeom>
                <a:avLst/>
                <a:gdLst/>
                <a:ahLst/>
                <a:cxnLst>
                  <a:cxn ang="0">
                    <a:pos x="308" y="188"/>
                  </a:cxn>
                  <a:cxn ang="0">
                    <a:pos x="324" y="236"/>
                  </a:cxn>
                  <a:cxn ang="0">
                    <a:pos x="332" y="284"/>
                  </a:cxn>
                  <a:cxn ang="0">
                    <a:pos x="334" y="328"/>
                  </a:cxn>
                  <a:cxn ang="0">
                    <a:pos x="330" y="370"/>
                  </a:cxn>
                  <a:cxn ang="0">
                    <a:pos x="320" y="408"/>
                  </a:cxn>
                  <a:cxn ang="0">
                    <a:pos x="306" y="440"/>
                  </a:cxn>
                  <a:cxn ang="0">
                    <a:pos x="284" y="464"/>
                  </a:cxn>
                  <a:cxn ang="0">
                    <a:pos x="256" y="480"/>
                  </a:cxn>
                  <a:cxn ang="0">
                    <a:pos x="228" y="486"/>
                  </a:cxn>
                  <a:cxn ang="0">
                    <a:pos x="196" y="484"/>
                  </a:cxn>
                  <a:cxn ang="0">
                    <a:pos x="164" y="472"/>
                  </a:cxn>
                  <a:cxn ang="0">
                    <a:pos x="132" y="450"/>
                  </a:cxn>
                  <a:cxn ang="0">
                    <a:pos x="102" y="422"/>
                  </a:cxn>
                  <a:cxn ang="0">
                    <a:pos x="74" y="388"/>
                  </a:cxn>
                  <a:cxn ang="0">
                    <a:pos x="48" y="346"/>
                  </a:cxn>
                  <a:cxn ang="0">
                    <a:pos x="26" y="298"/>
                  </a:cxn>
                  <a:cxn ang="0">
                    <a:pos x="12" y="250"/>
                  </a:cxn>
                  <a:cxn ang="0">
                    <a:pos x="4" y="202"/>
                  </a:cxn>
                  <a:cxn ang="0">
                    <a:pos x="0" y="158"/>
                  </a:cxn>
                  <a:cxn ang="0">
                    <a:pos x="4" y="116"/>
                  </a:cxn>
                  <a:cxn ang="0">
                    <a:pos x="14" y="78"/>
                  </a:cxn>
                  <a:cxn ang="0">
                    <a:pos x="30" y="46"/>
                  </a:cxn>
                  <a:cxn ang="0">
                    <a:pos x="52" y="22"/>
                  </a:cxn>
                  <a:cxn ang="0">
                    <a:pos x="78" y="6"/>
                  </a:cxn>
                  <a:cxn ang="0">
                    <a:pos x="108" y="0"/>
                  </a:cxn>
                  <a:cxn ang="0">
                    <a:pos x="140" y="2"/>
                  </a:cxn>
                  <a:cxn ang="0">
                    <a:pos x="172" y="14"/>
                  </a:cxn>
                  <a:cxn ang="0">
                    <a:pos x="204" y="36"/>
                  </a:cxn>
                  <a:cxn ang="0">
                    <a:pos x="234" y="64"/>
                  </a:cxn>
                  <a:cxn ang="0">
                    <a:pos x="262" y="100"/>
                  </a:cxn>
                  <a:cxn ang="0">
                    <a:pos x="288" y="142"/>
                  </a:cxn>
                </a:cxnLst>
                <a:rect l="0" t="0" r="r" b="b"/>
                <a:pathLst>
                  <a:path w="334" h="486">
                    <a:moveTo>
                      <a:pt x="298" y="164"/>
                    </a:moveTo>
                    <a:lnTo>
                      <a:pt x="308" y="188"/>
                    </a:lnTo>
                    <a:lnTo>
                      <a:pt x="316" y="212"/>
                    </a:lnTo>
                    <a:lnTo>
                      <a:pt x="324" y="236"/>
                    </a:lnTo>
                    <a:lnTo>
                      <a:pt x="328" y="260"/>
                    </a:lnTo>
                    <a:lnTo>
                      <a:pt x="332" y="284"/>
                    </a:lnTo>
                    <a:lnTo>
                      <a:pt x="334" y="306"/>
                    </a:lnTo>
                    <a:lnTo>
                      <a:pt x="334" y="328"/>
                    </a:lnTo>
                    <a:lnTo>
                      <a:pt x="334" y="350"/>
                    </a:lnTo>
                    <a:lnTo>
                      <a:pt x="330" y="370"/>
                    </a:lnTo>
                    <a:lnTo>
                      <a:pt x="326" y="390"/>
                    </a:lnTo>
                    <a:lnTo>
                      <a:pt x="320" y="408"/>
                    </a:lnTo>
                    <a:lnTo>
                      <a:pt x="314" y="424"/>
                    </a:lnTo>
                    <a:lnTo>
                      <a:pt x="306" y="440"/>
                    </a:lnTo>
                    <a:lnTo>
                      <a:pt x="296" y="454"/>
                    </a:lnTo>
                    <a:lnTo>
                      <a:pt x="284" y="464"/>
                    </a:lnTo>
                    <a:lnTo>
                      <a:pt x="270" y="474"/>
                    </a:lnTo>
                    <a:lnTo>
                      <a:pt x="256" y="480"/>
                    </a:lnTo>
                    <a:lnTo>
                      <a:pt x="242" y="486"/>
                    </a:lnTo>
                    <a:lnTo>
                      <a:pt x="228" y="486"/>
                    </a:lnTo>
                    <a:lnTo>
                      <a:pt x="212" y="486"/>
                    </a:lnTo>
                    <a:lnTo>
                      <a:pt x="196" y="484"/>
                    </a:lnTo>
                    <a:lnTo>
                      <a:pt x="180" y="478"/>
                    </a:lnTo>
                    <a:lnTo>
                      <a:pt x="164" y="472"/>
                    </a:lnTo>
                    <a:lnTo>
                      <a:pt x="148" y="462"/>
                    </a:lnTo>
                    <a:lnTo>
                      <a:pt x="132" y="450"/>
                    </a:lnTo>
                    <a:lnTo>
                      <a:pt x="116" y="438"/>
                    </a:lnTo>
                    <a:lnTo>
                      <a:pt x="102" y="422"/>
                    </a:lnTo>
                    <a:lnTo>
                      <a:pt x="88" y="406"/>
                    </a:lnTo>
                    <a:lnTo>
                      <a:pt x="74" y="388"/>
                    </a:lnTo>
                    <a:lnTo>
                      <a:pt x="60" y="366"/>
                    </a:lnTo>
                    <a:lnTo>
                      <a:pt x="48" y="346"/>
                    </a:lnTo>
                    <a:lnTo>
                      <a:pt x="36" y="322"/>
                    </a:lnTo>
                    <a:lnTo>
                      <a:pt x="26" y="298"/>
                    </a:lnTo>
                    <a:lnTo>
                      <a:pt x="18" y="274"/>
                    </a:lnTo>
                    <a:lnTo>
                      <a:pt x="12" y="250"/>
                    </a:lnTo>
                    <a:lnTo>
                      <a:pt x="6" y="226"/>
                    </a:lnTo>
                    <a:lnTo>
                      <a:pt x="4" y="202"/>
                    </a:lnTo>
                    <a:lnTo>
                      <a:pt x="2" y="180"/>
                    </a:lnTo>
                    <a:lnTo>
                      <a:pt x="0" y="158"/>
                    </a:lnTo>
                    <a:lnTo>
                      <a:pt x="2" y="136"/>
                    </a:lnTo>
                    <a:lnTo>
                      <a:pt x="4" y="116"/>
                    </a:lnTo>
                    <a:lnTo>
                      <a:pt x="8" y="96"/>
                    </a:lnTo>
                    <a:lnTo>
                      <a:pt x="14" y="78"/>
                    </a:lnTo>
                    <a:lnTo>
                      <a:pt x="22" y="62"/>
                    </a:lnTo>
                    <a:lnTo>
                      <a:pt x="30" y="46"/>
                    </a:lnTo>
                    <a:lnTo>
                      <a:pt x="40" y="34"/>
                    </a:lnTo>
                    <a:lnTo>
                      <a:pt x="52" y="22"/>
                    </a:lnTo>
                    <a:lnTo>
                      <a:pt x="64" y="12"/>
                    </a:lnTo>
                    <a:lnTo>
                      <a:pt x="78" y="6"/>
                    </a:lnTo>
                    <a:lnTo>
                      <a:pt x="94" y="2"/>
                    </a:lnTo>
                    <a:lnTo>
                      <a:pt x="108" y="0"/>
                    </a:lnTo>
                    <a:lnTo>
                      <a:pt x="124" y="0"/>
                    </a:lnTo>
                    <a:lnTo>
                      <a:pt x="140" y="2"/>
                    </a:lnTo>
                    <a:lnTo>
                      <a:pt x="156" y="8"/>
                    </a:lnTo>
                    <a:lnTo>
                      <a:pt x="172" y="14"/>
                    </a:lnTo>
                    <a:lnTo>
                      <a:pt x="188" y="24"/>
                    </a:lnTo>
                    <a:lnTo>
                      <a:pt x="204" y="36"/>
                    </a:lnTo>
                    <a:lnTo>
                      <a:pt x="218" y="48"/>
                    </a:lnTo>
                    <a:lnTo>
                      <a:pt x="234" y="64"/>
                    </a:lnTo>
                    <a:lnTo>
                      <a:pt x="248" y="80"/>
                    </a:lnTo>
                    <a:lnTo>
                      <a:pt x="262" y="100"/>
                    </a:lnTo>
                    <a:lnTo>
                      <a:pt x="276" y="120"/>
                    </a:lnTo>
                    <a:lnTo>
                      <a:pt x="288" y="142"/>
                    </a:lnTo>
                    <a:lnTo>
                      <a:pt x="298" y="164"/>
                    </a:lnTo>
                    <a:close/>
                  </a:path>
                </a:pathLst>
              </a:custGeom>
              <a:solidFill>
                <a:srgbClr val="37796C"/>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grpSp>
        <p:grpSp>
          <p:nvGrpSpPr>
            <p:cNvPr id="240" name="Group 177"/>
            <p:cNvGrpSpPr>
              <a:grpSpLocks noChangeAspect="1"/>
            </p:cNvGrpSpPr>
            <p:nvPr/>
          </p:nvGrpSpPr>
          <p:grpSpPr bwMode="auto">
            <a:xfrm>
              <a:off x="1657350" y="2952750"/>
              <a:ext cx="168275" cy="377825"/>
              <a:chOff x="4949" y="936"/>
              <a:chExt cx="290" cy="754"/>
            </a:xfrm>
          </p:grpSpPr>
          <p:sp>
            <p:nvSpPr>
              <p:cNvPr id="285" name="Freeform 178"/>
              <p:cNvSpPr>
                <a:spLocks/>
              </p:cNvSpPr>
              <p:nvPr/>
            </p:nvSpPr>
            <p:spPr bwMode="auto">
              <a:xfrm>
                <a:off x="4965" y="936"/>
                <a:ext cx="274" cy="751"/>
              </a:xfrm>
              <a:custGeom>
                <a:avLst/>
                <a:gdLst/>
                <a:ahLst/>
                <a:cxnLst>
                  <a:cxn ang="0">
                    <a:pos x="452" y="486"/>
                  </a:cxn>
                  <a:cxn ang="0">
                    <a:pos x="538" y="450"/>
                  </a:cxn>
                  <a:cxn ang="0">
                    <a:pos x="556" y="430"/>
                  </a:cxn>
                  <a:cxn ang="0">
                    <a:pos x="570" y="402"/>
                  </a:cxn>
                  <a:cxn ang="0">
                    <a:pos x="582" y="366"/>
                  </a:cxn>
                  <a:cxn ang="0">
                    <a:pos x="586" y="324"/>
                  </a:cxn>
                  <a:cxn ang="0">
                    <a:pos x="586" y="278"/>
                  </a:cxn>
                  <a:cxn ang="0">
                    <a:pos x="578" y="230"/>
                  </a:cxn>
                  <a:cxn ang="0">
                    <a:pos x="564" y="182"/>
                  </a:cxn>
                  <a:cxn ang="0">
                    <a:pos x="544" y="134"/>
                  </a:cxn>
                  <a:cxn ang="0">
                    <a:pos x="520" y="94"/>
                  </a:cxn>
                  <a:cxn ang="0">
                    <a:pos x="492" y="60"/>
                  </a:cxn>
                  <a:cxn ang="0">
                    <a:pos x="464" y="34"/>
                  </a:cxn>
                  <a:cxn ang="0">
                    <a:pos x="434" y="16"/>
                  </a:cxn>
                  <a:cxn ang="0">
                    <a:pos x="402" y="4"/>
                  </a:cxn>
                  <a:cxn ang="0">
                    <a:pos x="370" y="0"/>
                  </a:cxn>
                  <a:cxn ang="0">
                    <a:pos x="336" y="2"/>
                  </a:cxn>
                  <a:cxn ang="0">
                    <a:pos x="182" y="48"/>
                  </a:cxn>
                  <a:cxn ang="0">
                    <a:pos x="248" y="412"/>
                  </a:cxn>
                  <a:cxn ang="0">
                    <a:pos x="230" y="408"/>
                  </a:cxn>
                  <a:cxn ang="0">
                    <a:pos x="204" y="410"/>
                  </a:cxn>
                  <a:cxn ang="0">
                    <a:pos x="0" y="488"/>
                  </a:cxn>
                  <a:cxn ang="0">
                    <a:pos x="14" y="486"/>
                  </a:cxn>
                  <a:cxn ang="0">
                    <a:pos x="42" y="484"/>
                  </a:cxn>
                  <a:cxn ang="0">
                    <a:pos x="60" y="486"/>
                  </a:cxn>
                  <a:cxn ang="0">
                    <a:pos x="418" y="618"/>
                  </a:cxn>
                  <a:cxn ang="0">
                    <a:pos x="474" y="654"/>
                  </a:cxn>
                  <a:cxn ang="0">
                    <a:pos x="512" y="696"/>
                  </a:cxn>
                  <a:cxn ang="0">
                    <a:pos x="536" y="742"/>
                  </a:cxn>
                  <a:cxn ang="0">
                    <a:pos x="552" y="784"/>
                  </a:cxn>
                  <a:cxn ang="0">
                    <a:pos x="560" y="840"/>
                  </a:cxn>
                  <a:cxn ang="0">
                    <a:pos x="560" y="872"/>
                  </a:cxn>
                  <a:cxn ang="0">
                    <a:pos x="410" y="1358"/>
                  </a:cxn>
                  <a:cxn ang="0">
                    <a:pos x="566" y="2004"/>
                  </a:cxn>
                  <a:cxn ang="0">
                    <a:pos x="730" y="1330"/>
                  </a:cxn>
                  <a:cxn ang="0">
                    <a:pos x="748" y="788"/>
                  </a:cxn>
                  <a:cxn ang="0">
                    <a:pos x="744" y="730"/>
                  </a:cxn>
                  <a:cxn ang="0">
                    <a:pos x="732" y="688"/>
                  </a:cxn>
                  <a:cxn ang="0">
                    <a:pos x="714" y="644"/>
                  </a:cxn>
                  <a:cxn ang="0">
                    <a:pos x="682" y="600"/>
                  </a:cxn>
                  <a:cxn ang="0">
                    <a:pos x="636" y="560"/>
                  </a:cxn>
                  <a:cxn ang="0">
                    <a:pos x="572" y="528"/>
                  </a:cxn>
                </a:cxnLst>
                <a:rect l="0" t="0" r="r" b="b"/>
                <a:pathLst>
                  <a:path w="748" h="2058">
                    <a:moveTo>
                      <a:pt x="572" y="528"/>
                    </a:moveTo>
                    <a:lnTo>
                      <a:pt x="452" y="486"/>
                    </a:lnTo>
                    <a:lnTo>
                      <a:pt x="526" y="456"/>
                    </a:lnTo>
                    <a:lnTo>
                      <a:pt x="538" y="450"/>
                    </a:lnTo>
                    <a:lnTo>
                      <a:pt x="546" y="442"/>
                    </a:lnTo>
                    <a:lnTo>
                      <a:pt x="556" y="430"/>
                    </a:lnTo>
                    <a:lnTo>
                      <a:pt x="564" y="416"/>
                    </a:lnTo>
                    <a:lnTo>
                      <a:pt x="570" y="402"/>
                    </a:lnTo>
                    <a:lnTo>
                      <a:pt x="576" y="384"/>
                    </a:lnTo>
                    <a:lnTo>
                      <a:pt x="582" y="366"/>
                    </a:lnTo>
                    <a:lnTo>
                      <a:pt x="584" y="346"/>
                    </a:lnTo>
                    <a:lnTo>
                      <a:pt x="586" y="324"/>
                    </a:lnTo>
                    <a:lnTo>
                      <a:pt x="586" y="302"/>
                    </a:lnTo>
                    <a:lnTo>
                      <a:pt x="586" y="278"/>
                    </a:lnTo>
                    <a:lnTo>
                      <a:pt x="582" y="254"/>
                    </a:lnTo>
                    <a:lnTo>
                      <a:pt x="578" y="230"/>
                    </a:lnTo>
                    <a:lnTo>
                      <a:pt x="572" y="206"/>
                    </a:lnTo>
                    <a:lnTo>
                      <a:pt x="564" y="182"/>
                    </a:lnTo>
                    <a:lnTo>
                      <a:pt x="554" y="158"/>
                    </a:lnTo>
                    <a:lnTo>
                      <a:pt x="544" y="134"/>
                    </a:lnTo>
                    <a:lnTo>
                      <a:pt x="532" y="114"/>
                    </a:lnTo>
                    <a:lnTo>
                      <a:pt x="520" y="94"/>
                    </a:lnTo>
                    <a:lnTo>
                      <a:pt x="506" y="76"/>
                    </a:lnTo>
                    <a:lnTo>
                      <a:pt x="492" y="60"/>
                    </a:lnTo>
                    <a:lnTo>
                      <a:pt x="478" y="46"/>
                    </a:lnTo>
                    <a:lnTo>
                      <a:pt x="464" y="34"/>
                    </a:lnTo>
                    <a:lnTo>
                      <a:pt x="448" y="24"/>
                    </a:lnTo>
                    <a:lnTo>
                      <a:pt x="434" y="16"/>
                    </a:lnTo>
                    <a:lnTo>
                      <a:pt x="418" y="8"/>
                    </a:lnTo>
                    <a:lnTo>
                      <a:pt x="402" y="4"/>
                    </a:lnTo>
                    <a:lnTo>
                      <a:pt x="386" y="0"/>
                    </a:lnTo>
                    <a:lnTo>
                      <a:pt x="370" y="0"/>
                    </a:lnTo>
                    <a:lnTo>
                      <a:pt x="354" y="0"/>
                    </a:lnTo>
                    <a:lnTo>
                      <a:pt x="336" y="2"/>
                    </a:lnTo>
                    <a:lnTo>
                      <a:pt x="320" y="6"/>
                    </a:lnTo>
                    <a:lnTo>
                      <a:pt x="182" y="48"/>
                    </a:lnTo>
                    <a:lnTo>
                      <a:pt x="344" y="446"/>
                    </a:lnTo>
                    <a:lnTo>
                      <a:pt x="248" y="412"/>
                    </a:lnTo>
                    <a:lnTo>
                      <a:pt x="242" y="410"/>
                    </a:lnTo>
                    <a:lnTo>
                      <a:pt x="230" y="408"/>
                    </a:lnTo>
                    <a:lnTo>
                      <a:pt x="214" y="408"/>
                    </a:lnTo>
                    <a:lnTo>
                      <a:pt x="204" y="410"/>
                    </a:lnTo>
                    <a:lnTo>
                      <a:pt x="194" y="412"/>
                    </a:lnTo>
                    <a:lnTo>
                      <a:pt x="0" y="488"/>
                    </a:lnTo>
                    <a:lnTo>
                      <a:pt x="4" y="490"/>
                    </a:lnTo>
                    <a:lnTo>
                      <a:pt x="14" y="486"/>
                    </a:lnTo>
                    <a:lnTo>
                      <a:pt x="24" y="484"/>
                    </a:lnTo>
                    <a:lnTo>
                      <a:pt x="42" y="484"/>
                    </a:lnTo>
                    <a:lnTo>
                      <a:pt x="54" y="486"/>
                    </a:lnTo>
                    <a:lnTo>
                      <a:pt x="60" y="486"/>
                    </a:lnTo>
                    <a:lnTo>
                      <a:pt x="384" y="604"/>
                    </a:lnTo>
                    <a:lnTo>
                      <a:pt x="418" y="618"/>
                    </a:lnTo>
                    <a:lnTo>
                      <a:pt x="448" y="634"/>
                    </a:lnTo>
                    <a:lnTo>
                      <a:pt x="474" y="654"/>
                    </a:lnTo>
                    <a:lnTo>
                      <a:pt x="494" y="674"/>
                    </a:lnTo>
                    <a:lnTo>
                      <a:pt x="512" y="696"/>
                    </a:lnTo>
                    <a:lnTo>
                      <a:pt x="526" y="718"/>
                    </a:lnTo>
                    <a:lnTo>
                      <a:pt x="536" y="742"/>
                    </a:lnTo>
                    <a:lnTo>
                      <a:pt x="544" y="764"/>
                    </a:lnTo>
                    <a:lnTo>
                      <a:pt x="552" y="784"/>
                    </a:lnTo>
                    <a:lnTo>
                      <a:pt x="556" y="806"/>
                    </a:lnTo>
                    <a:lnTo>
                      <a:pt x="560" y="840"/>
                    </a:lnTo>
                    <a:lnTo>
                      <a:pt x="560" y="864"/>
                    </a:lnTo>
                    <a:lnTo>
                      <a:pt x="560" y="872"/>
                    </a:lnTo>
                    <a:lnTo>
                      <a:pt x="542" y="1406"/>
                    </a:lnTo>
                    <a:lnTo>
                      <a:pt x="410" y="1358"/>
                    </a:lnTo>
                    <a:lnTo>
                      <a:pt x="410" y="2058"/>
                    </a:lnTo>
                    <a:lnTo>
                      <a:pt x="566" y="2004"/>
                    </a:lnTo>
                    <a:lnTo>
                      <a:pt x="576" y="1398"/>
                    </a:lnTo>
                    <a:lnTo>
                      <a:pt x="730" y="1330"/>
                    </a:lnTo>
                    <a:lnTo>
                      <a:pt x="746" y="796"/>
                    </a:lnTo>
                    <a:lnTo>
                      <a:pt x="748" y="788"/>
                    </a:lnTo>
                    <a:lnTo>
                      <a:pt x="748" y="764"/>
                    </a:lnTo>
                    <a:lnTo>
                      <a:pt x="744" y="730"/>
                    </a:lnTo>
                    <a:lnTo>
                      <a:pt x="738" y="710"/>
                    </a:lnTo>
                    <a:lnTo>
                      <a:pt x="732" y="688"/>
                    </a:lnTo>
                    <a:lnTo>
                      <a:pt x="724" y="666"/>
                    </a:lnTo>
                    <a:lnTo>
                      <a:pt x="714" y="644"/>
                    </a:lnTo>
                    <a:lnTo>
                      <a:pt x="700" y="620"/>
                    </a:lnTo>
                    <a:lnTo>
                      <a:pt x="682" y="600"/>
                    </a:lnTo>
                    <a:lnTo>
                      <a:pt x="660" y="578"/>
                    </a:lnTo>
                    <a:lnTo>
                      <a:pt x="636" y="560"/>
                    </a:lnTo>
                    <a:lnTo>
                      <a:pt x="606" y="542"/>
                    </a:lnTo>
                    <a:lnTo>
                      <a:pt x="572" y="528"/>
                    </a:lnTo>
                    <a:close/>
                  </a:path>
                </a:pathLst>
              </a:custGeom>
              <a:solidFill>
                <a:srgbClr val="9ABE9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86" name="Freeform 179"/>
              <p:cNvSpPr>
                <a:spLocks/>
              </p:cNvSpPr>
              <p:nvPr/>
            </p:nvSpPr>
            <p:spPr bwMode="auto">
              <a:xfrm>
                <a:off x="4949" y="1110"/>
                <a:ext cx="224" cy="580"/>
              </a:xfrm>
              <a:custGeom>
                <a:avLst/>
                <a:gdLst/>
                <a:ahLst/>
                <a:cxnLst>
                  <a:cxn ang="0">
                    <a:pos x="594" y="322"/>
                  </a:cxn>
                  <a:cxn ang="0">
                    <a:pos x="590" y="300"/>
                  </a:cxn>
                  <a:cxn ang="0">
                    <a:pos x="582" y="280"/>
                  </a:cxn>
                  <a:cxn ang="0">
                    <a:pos x="574" y="258"/>
                  </a:cxn>
                  <a:cxn ang="0">
                    <a:pos x="564" y="234"/>
                  </a:cxn>
                  <a:cxn ang="0">
                    <a:pos x="550" y="212"/>
                  </a:cxn>
                  <a:cxn ang="0">
                    <a:pos x="532" y="190"/>
                  </a:cxn>
                  <a:cxn ang="0">
                    <a:pos x="512" y="170"/>
                  </a:cxn>
                  <a:cxn ang="0">
                    <a:pos x="486" y="150"/>
                  </a:cxn>
                  <a:cxn ang="0">
                    <a:pos x="456" y="134"/>
                  </a:cxn>
                  <a:cxn ang="0">
                    <a:pos x="422" y="120"/>
                  </a:cxn>
                  <a:cxn ang="0">
                    <a:pos x="98" y="2"/>
                  </a:cxn>
                  <a:cxn ang="0">
                    <a:pos x="92" y="2"/>
                  </a:cxn>
                  <a:cxn ang="0">
                    <a:pos x="80" y="0"/>
                  </a:cxn>
                  <a:cxn ang="0">
                    <a:pos x="62" y="0"/>
                  </a:cxn>
                  <a:cxn ang="0">
                    <a:pos x="52" y="2"/>
                  </a:cxn>
                  <a:cxn ang="0">
                    <a:pos x="42" y="6"/>
                  </a:cxn>
                  <a:cxn ang="0">
                    <a:pos x="34" y="10"/>
                  </a:cxn>
                  <a:cxn ang="0">
                    <a:pos x="26" y="14"/>
                  </a:cxn>
                  <a:cxn ang="0">
                    <a:pos x="20" y="22"/>
                  </a:cxn>
                  <a:cxn ang="0">
                    <a:pos x="14" y="32"/>
                  </a:cxn>
                  <a:cxn ang="0">
                    <a:pos x="8" y="42"/>
                  </a:cxn>
                  <a:cxn ang="0">
                    <a:pos x="4" y="56"/>
                  </a:cxn>
                  <a:cxn ang="0">
                    <a:pos x="2" y="72"/>
                  </a:cxn>
                  <a:cxn ang="0">
                    <a:pos x="0" y="90"/>
                  </a:cxn>
                  <a:cxn ang="0">
                    <a:pos x="2" y="150"/>
                  </a:cxn>
                  <a:cxn ang="0">
                    <a:pos x="8" y="236"/>
                  </a:cxn>
                  <a:cxn ang="0">
                    <a:pos x="26" y="444"/>
                  </a:cxn>
                  <a:cxn ang="0">
                    <a:pos x="50" y="710"/>
                  </a:cxn>
                  <a:cxn ang="0">
                    <a:pos x="160" y="758"/>
                  </a:cxn>
                  <a:cxn ang="0">
                    <a:pos x="162" y="258"/>
                  </a:cxn>
                  <a:cxn ang="0">
                    <a:pos x="162" y="252"/>
                  </a:cxn>
                  <a:cxn ang="0">
                    <a:pos x="164" y="248"/>
                  </a:cxn>
                  <a:cxn ang="0">
                    <a:pos x="168" y="246"/>
                  </a:cxn>
                  <a:cxn ang="0">
                    <a:pos x="174" y="246"/>
                  </a:cxn>
                  <a:cxn ang="0">
                    <a:pos x="178" y="246"/>
                  </a:cxn>
                  <a:cxn ang="0">
                    <a:pos x="182" y="248"/>
                  </a:cxn>
                  <a:cxn ang="0">
                    <a:pos x="184" y="252"/>
                  </a:cxn>
                  <a:cxn ang="0">
                    <a:pos x="186" y="258"/>
                  </a:cxn>
                  <a:cxn ang="0">
                    <a:pos x="184" y="1184"/>
                  </a:cxn>
                  <a:cxn ang="0">
                    <a:pos x="186" y="1486"/>
                  </a:cxn>
                  <a:cxn ang="0">
                    <a:pos x="424" y="1574"/>
                  </a:cxn>
                  <a:cxn ang="0">
                    <a:pos x="424" y="356"/>
                  </a:cxn>
                  <a:cxn ang="0">
                    <a:pos x="426" y="350"/>
                  </a:cxn>
                  <a:cxn ang="0">
                    <a:pos x="428" y="346"/>
                  </a:cxn>
                  <a:cxn ang="0">
                    <a:pos x="432" y="344"/>
                  </a:cxn>
                  <a:cxn ang="0">
                    <a:pos x="436" y="344"/>
                  </a:cxn>
                  <a:cxn ang="0">
                    <a:pos x="442" y="344"/>
                  </a:cxn>
                  <a:cxn ang="0">
                    <a:pos x="446" y="346"/>
                  </a:cxn>
                  <a:cxn ang="0">
                    <a:pos x="448" y="350"/>
                  </a:cxn>
                  <a:cxn ang="0">
                    <a:pos x="448" y="356"/>
                  </a:cxn>
                  <a:cxn ang="0">
                    <a:pos x="448" y="736"/>
                  </a:cxn>
                  <a:cxn ang="0">
                    <a:pos x="448" y="874"/>
                  </a:cxn>
                  <a:cxn ang="0">
                    <a:pos x="580" y="922"/>
                  </a:cxn>
                  <a:cxn ang="0">
                    <a:pos x="598" y="388"/>
                  </a:cxn>
                  <a:cxn ang="0">
                    <a:pos x="598" y="380"/>
                  </a:cxn>
                  <a:cxn ang="0">
                    <a:pos x="598" y="356"/>
                  </a:cxn>
                  <a:cxn ang="0">
                    <a:pos x="594" y="322"/>
                  </a:cxn>
                </a:cxnLst>
                <a:rect l="0" t="0" r="r" b="b"/>
                <a:pathLst>
                  <a:path w="598" h="1574">
                    <a:moveTo>
                      <a:pt x="594" y="322"/>
                    </a:moveTo>
                    <a:lnTo>
                      <a:pt x="590" y="300"/>
                    </a:lnTo>
                    <a:lnTo>
                      <a:pt x="582" y="280"/>
                    </a:lnTo>
                    <a:lnTo>
                      <a:pt x="574" y="258"/>
                    </a:lnTo>
                    <a:lnTo>
                      <a:pt x="564" y="234"/>
                    </a:lnTo>
                    <a:lnTo>
                      <a:pt x="550" y="212"/>
                    </a:lnTo>
                    <a:lnTo>
                      <a:pt x="532" y="190"/>
                    </a:lnTo>
                    <a:lnTo>
                      <a:pt x="512" y="170"/>
                    </a:lnTo>
                    <a:lnTo>
                      <a:pt x="486" y="150"/>
                    </a:lnTo>
                    <a:lnTo>
                      <a:pt x="456" y="134"/>
                    </a:lnTo>
                    <a:lnTo>
                      <a:pt x="422" y="120"/>
                    </a:lnTo>
                    <a:lnTo>
                      <a:pt x="98" y="2"/>
                    </a:lnTo>
                    <a:lnTo>
                      <a:pt x="92" y="2"/>
                    </a:lnTo>
                    <a:lnTo>
                      <a:pt x="80" y="0"/>
                    </a:lnTo>
                    <a:lnTo>
                      <a:pt x="62" y="0"/>
                    </a:lnTo>
                    <a:lnTo>
                      <a:pt x="52" y="2"/>
                    </a:lnTo>
                    <a:lnTo>
                      <a:pt x="42" y="6"/>
                    </a:lnTo>
                    <a:lnTo>
                      <a:pt x="34" y="10"/>
                    </a:lnTo>
                    <a:lnTo>
                      <a:pt x="26" y="14"/>
                    </a:lnTo>
                    <a:lnTo>
                      <a:pt x="20" y="22"/>
                    </a:lnTo>
                    <a:lnTo>
                      <a:pt x="14" y="32"/>
                    </a:lnTo>
                    <a:lnTo>
                      <a:pt x="8" y="42"/>
                    </a:lnTo>
                    <a:lnTo>
                      <a:pt x="4" y="56"/>
                    </a:lnTo>
                    <a:lnTo>
                      <a:pt x="2" y="72"/>
                    </a:lnTo>
                    <a:lnTo>
                      <a:pt x="0" y="90"/>
                    </a:lnTo>
                    <a:lnTo>
                      <a:pt x="2" y="150"/>
                    </a:lnTo>
                    <a:lnTo>
                      <a:pt x="8" y="236"/>
                    </a:lnTo>
                    <a:lnTo>
                      <a:pt x="26" y="444"/>
                    </a:lnTo>
                    <a:lnTo>
                      <a:pt x="50" y="710"/>
                    </a:lnTo>
                    <a:lnTo>
                      <a:pt x="160" y="758"/>
                    </a:lnTo>
                    <a:lnTo>
                      <a:pt x="162" y="258"/>
                    </a:lnTo>
                    <a:lnTo>
                      <a:pt x="162" y="252"/>
                    </a:lnTo>
                    <a:lnTo>
                      <a:pt x="164" y="248"/>
                    </a:lnTo>
                    <a:lnTo>
                      <a:pt x="168" y="246"/>
                    </a:lnTo>
                    <a:lnTo>
                      <a:pt x="174" y="246"/>
                    </a:lnTo>
                    <a:lnTo>
                      <a:pt x="178" y="246"/>
                    </a:lnTo>
                    <a:lnTo>
                      <a:pt x="182" y="248"/>
                    </a:lnTo>
                    <a:lnTo>
                      <a:pt x="184" y="252"/>
                    </a:lnTo>
                    <a:lnTo>
                      <a:pt x="186" y="258"/>
                    </a:lnTo>
                    <a:lnTo>
                      <a:pt x="184" y="1184"/>
                    </a:lnTo>
                    <a:lnTo>
                      <a:pt x="186" y="1486"/>
                    </a:lnTo>
                    <a:lnTo>
                      <a:pt x="424" y="1574"/>
                    </a:lnTo>
                    <a:lnTo>
                      <a:pt x="424" y="356"/>
                    </a:lnTo>
                    <a:lnTo>
                      <a:pt x="426" y="350"/>
                    </a:lnTo>
                    <a:lnTo>
                      <a:pt x="428" y="346"/>
                    </a:lnTo>
                    <a:lnTo>
                      <a:pt x="432" y="344"/>
                    </a:lnTo>
                    <a:lnTo>
                      <a:pt x="436" y="344"/>
                    </a:lnTo>
                    <a:lnTo>
                      <a:pt x="442" y="344"/>
                    </a:lnTo>
                    <a:lnTo>
                      <a:pt x="446" y="346"/>
                    </a:lnTo>
                    <a:lnTo>
                      <a:pt x="448" y="350"/>
                    </a:lnTo>
                    <a:lnTo>
                      <a:pt x="448" y="356"/>
                    </a:lnTo>
                    <a:lnTo>
                      <a:pt x="448" y="736"/>
                    </a:lnTo>
                    <a:lnTo>
                      <a:pt x="448" y="874"/>
                    </a:lnTo>
                    <a:lnTo>
                      <a:pt x="580" y="922"/>
                    </a:lnTo>
                    <a:lnTo>
                      <a:pt x="598" y="388"/>
                    </a:lnTo>
                    <a:lnTo>
                      <a:pt x="598" y="380"/>
                    </a:lnTo>
                    <a:lnTo>
                      <a:pt x="598" y="356"/>
                    </a:lnTo>
                    <a:lnTo>
                      <a:pt x="594" y="322"/>
                    </a:lnTo>
                    <a:close/>
                  </a:path>
                </a:pathLst>
              </a:custGeom>
              <a:solidFill>
                <a:srgbClr val="37796C"/>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87" name="Freeform 180"/>
              <p:cNvSpPr>
                <a:spLocks/>
              </p:cNvSpPr>
              <p:nvPr/>
            </p:nvSpPr>
            <p:spPr bwMode="white">
              <a:xfrm>
                <a:off x="5105" y="1237"/>
                <a:ext cx="11" cy="450"/>
              </a:xfrm>
              <a:custGeom>
                <a:avLst/>
                <a:gdLst/>
                <a:ahLst/>
                <a:cxnLst>
                  <a:cxn ang="0">
                    <a:pos x="12" y="0"/>
                  </a:cxn>
                  <a:cxn ang="0">
                    <a:pos x="8" y="0"/>
                  </a:cxn>
                  <a:cxn ang="0">
                    <a:pos x="4" y="2"/>
                  </a:cxn>
                  <a:cxn ang="0">
                    <a:pos x="2" y="6"/>
                  </a:cxn>
                  <a:cxn ang="0">
                    <a:pos x="0" y="12"/>
                  </a:cxn>
                  <a:cxn ang="0">
                    <a:pos x="0" y="1230"/>
                  </a:cxn>
                  <a:cxn ang="0">
                    <a:pos x="14" y="1234"/>
                  </a:cxn>
                  <a:cxn ang="0">
                    <a:pos x="24" y="1230"/>
                  </a:cxn>
                  <a:cxn ang="0">
                    <a:pos x="24" y="530"/>
                  </a:cxn>
                  <a:cxn ang="0">
                    <a:pos x="24" y="392"/>
                  </a:cxn>
                  <a:cxn ang="0">
                    <a:pos x="24" y="12"/>
                  </a:cxn>
                  <a:cxn ang="0">
                    <a:pos x="24" y="6"/>
                  </a:cxn>
                  <a:cxn ang="0">
                    <a:pos x="22" y="2"/>
                  </a:cxn>
                  <a:cxn ang="0">
                    <a:pos x="18" y="0"/>
                  </a:cxn>
                  <a:cxn ang="0">
                    <a:pos x="12" y="0"/>
                  </a:cxn>
                </a:cxnLst>
                <a:rect l="0" t="0" r="r" b="b"/>
                <a:pathLst>
                  <a:path w="24" h="1234">
                    <a:moveTo>
                      <a:pt x="12" y="0"/>
                    </a:moveTo>
                    <a:lnTo>
                      <a:pt x="8" y="0"/>
                    </a:lnTo>
                    <a:lnTo>
                      <a:pt x="4" y="2"/>
                    </a:lnTo>
                    <a:lnTo>
                      <a:pt x="2" y="6"/>
                    </a:lnTo>
                    <a:lnTo>
                      <a:pt x="0" y="12"/>
                    </a:lnTo>
                    <a:lnTo>
                      <a:pt x="0" y="1230"/>
                    </a:lnTo>
                    <a:lnTo>
                      <a:pt x="14" y="1234"/>
                    </a:lnTo>
                    <a:lnTo>
                      <a:pt x="24" y="1230"/>
                    </a:lnTo>
                    <a:lnTo>
                      <a:pt x="24" y="530"/>
                    </a:lnTo>
                    <a:lnTo>
                      <a:pt x="24" y="392"/>
                    </a:lnTo>
                    <a:lnTo>
                      <a:pt x="24" y="12"/>
                    </a:lnTo>
                    <a:lnTo>
                      <a:pt x="24" y="6"/>
                    </a:lnTo>
                    <a:lnTo>
                      <a:pt x="22" y="2"/>
                    </a:lnTo>
                    <a:lnTo>
                      <a:pt x="18" y="0"/>
                    </a:lnTo>
                    <a:lnTo>
                      <a:pt x="12"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88" name="Freeform 181"/>
              <p:cNvSpPr>
                <a:spLocks/>
              </p:cNvSpPr>
              <p:nvPr/>
            </p:nvSpPr>
            <p:spPr bwMode="white">
              <a:xfrm>
                <a:off x="5009" y="1202"/>
                <a:ext cx="11" cy="342"/>
              </a:xfrm>
              <a:custGeom>
                <a:avLst/>
                <a:gdLst/>
                <a:ahLst/>
                <a:cxnLst>
                  <a:cxn ang="0">
                    <a:pos x="14" y="0"/>
                  </a:cxn>
                  <a:cxn ang="0">
                    <a:pos x="8" y="0"/>
                  </a:cxn>
                  <a:cxn ang="0">
                    <a:pos x="4" y="2"/>
                  </a:cxn>
                  <a:cxn ang="0">
                    <a:pos x="2" y="6"/>
                  </a:cxn>
                  <a:cxn ang="0">
                    <a:pos x="2" y="12"/>
                  </a:cxn>
                  <a:cxn ang="0">
                    <a:pos x="0" y="512"/>
                  </a:cxn>
                  <a:cxn ang="0">
                    <a:pos x="22" y="520"/>
                  </a:cxn>
                  <a:cxn ang="0">
                    <a:pos x="24" y="938"/>
                  </a:cxn>
                  <a:cxn ang="0">
                    <a:pos x="26" y="12"/>
                  </a:cxn>
                  <a:cxn ang="0">
                    <a:pos x="24" y="6"/>
                  </a:cxn>
                  <a:cxn ang="0">
                    <a:pos x="22" y="2"/>
                  </a:cxn>
                  <a:cxn ang="0">
                    <a:pos x="18" y="0"/>
                  </a:cxn>
                  <a:cxn ang="0">
                    <a:pos x="14" y="0"/>
                  </a:cxn>
                </a:cxnLst>
                <a:rect l="0" t="0" r="r" b="b"/>
                <a:pathLst>
                  <a:path w="26" h="938">
                    <a:moveTo>
                      <a:pt x="14" y="0"/>
                    </a:moveTo>
                    <a:lnTo>
                      <a:pt x="8" y="0"/>
                    </a:lnTo>
                    <a:lnTo>
                      <a:pt x="4" y="2"/>
                    </a:lnTo>
                    <a:lnTo>
                      <a:pt x="2" y="6"/>
                    </a:lnTo>
                    <a:lnTo>
                      <a:pt x="2" y="12"/>
                    </a:lnTo>
                    <a:lnTo>
                      <a:pt x="0" y="512"/>
                    </a:lnTo>
                    <a:lnTo>
                      <a:pt x="22" y="520"/>
                    </a:lnTo>
                    <a:lnTo>
                      <a:pt x="24" y="938"/>
                    </a:lnTo>
                    <a:lnTo>
                      <a:pt x="26" y="12"/>
                    </a:lnTo>
                    <a:lnTo>
                      <a:pt x="24" y="6"/>
                    </a:lnTo>
                    <a:lnTo>
                      <a:pt x="22" y="2"/>
                    </a:lnTo>
                    <a:lnTo>
                      <a:pt x="18" y="0"/>
                    </a:lnTo>
                    <a:lnTo>
                      <a:pt x="14"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89" name="Freeform 182"/>
              <p:cNvSpPr>
                <a:spLocks/>
              </p:cNvSpPr>
              <p:nvPr/>
            </p:nvSpPr>
            <p:spPr bwMode="auto">
              <a:xfrm>
                <a:off x="5004" y="952"/>
                <a:ext cx="120" cy="177"/>
              </a:xfrm>
              <a:custGeom>
                <a:avLst/>
                <a:gdLst/>
                <a:ahLst/>
                <a:cxnLst>
                  <a:cxn ang="0">
                    <a:pos x="308" y="188"/>
                  </a:cxn>
                  <a:cxn ang="0">
                    <a:pos x="324" y="236"/>
                  </a:cxn>
                  <a:cxn ang="0">
                    <a:pos x="332" y="284"/>
                  </a:cxn>
                  <a:cxn ang="0">
                    <a:pos x="334" y="328"/>
                  </a:cxn>
                  <a:cxn ang="0">
                    <a:pos x="330" y="370"/>
                  </a:cxn>
                  <a:cxn ang="0">
                    <a:pos x="320" y="408"/>
                  </a:cxn>
                  <a:cxn ang="0">
                    <a:pos x="306" y="440"/>
                  </a:cxn>
                  <a:cxn ang="0">
                    <a:pos x="284" y="464"/>
                  </a:cxn>
                  <a:cxn ang="0">
                    <a:pos x="256" y="480"/>
                  </a:cxn>
                  <a:cxn ang="0">
                    <a:pos x="228" y="486"/>
                  </a:cxn>
                  <a:cxn ang="0">
                    <a:pos x="196" y="484"/>
                  </a:cxn>
                  <a:cxn ang="0">
                    <a:pos x="164" y="472"/>
                  </a:cxn>
                  <a:cxn ang="0">
                    <a:pos x="132" y="450"/>
                  </a:cxn>
                  <a:cxn ang="0">
                    <a:pos x="102" y="422"/>
                  </a:cxn>
                  <a:cxn ang="0">
                    <a:pos x="74" y="388"/>
                  </a:cxn>
                  <a:cxn ang="0">
                    <a:pos x="48" y="346"/>
                  </a:cxn>
                  <a:cxn ang="0">
                    <a:pos x="26" y="298"/>
                  </a:cxn>
                  <a:cxn ang="0">
                    <a:pos x="12" y="250"/>
                  </a:cxn>
                  <a:cxn ang="0">
                    <a:pos x="4" y="202"/>
                  </a:cxn>
                  <a:cxn ang="0">
                    <a:pos x="0" y="158"/>
                  </a:cxn>
                  <a:cxn ang="0">
                    <a:pos x="4" y="116"/>
                  </a:cxn>
                  <a:cxn ang="0">
                    <a:pos x="14" y="78"/>
                  </a:cxn>
                  <a:cxn ang="0">
                    <a:pos x="30" y="46"/>
                  </a:cxn>
                  <a:cxn ang="0">
                    <a:pos x="52" y="22"/>
                  </a:cxn>
                  <a:cxn ang="0">
                    <a:pos x="78" y="6"/>
                  </a:cxn>
                  <a:cxn ang="0">
                    <a:pos x="108" y="0"/>
                  </a:cxn>
                  <a:cxn ang="0">
                    <a:pos x="140" y="2"/>
                  </a:cxn>
                  <a:cxn ang="0">
                    <a:pos x="172" y="14"/>
                  </a:cxn>
                  <a:cxn ang="0">
                    <a:pos x="204" y="36"/>
                  </a:cxn>
                  <a:cxn ang="0">
                    <a:pos x="234" y="64"/>
                  </a:cxn>
                  <a:cxn ang="0">
                    <a:pos x="262" y="100"/>
                  </a:cxn>
                  <a:cxn ang="0">
                    <a:pos x="288" y="142"/>
                  </a:cxn>
                </a:cxnLst>
                <a:rect l="0" t="0" r="r" b="b"/>
                <a:pathLst>
                  <a:path w="334" h="486">
                    <a:moveTo>
                      <a:pt x="298" y="164"/>
                    </a:moveTo>
                    <a:lnTo>
                      <a:pt x="308" y="188"/>
                    </a:lnTo>
                    <a:lnTo>
                      <a:pt x="316" y="212"/>
                    </a:lnTo>
                    <a:lnTo>
                      <a:pt x="324" y="236"/>
                    </a:lnTo>
                    <a:lnTo>
                      <a:pt x="328" y="260"/>
                    </a:lnTo>
                    <a:lnTo>
                      <a:pt x="332" y="284"/>
                    </a:lnTo>
                    <a:lnTo>
                      <a:pt x="334" y="306"/>
                    </a:lnTo>
                    <a:lnTo>
                      <a:pt x="334" y="328"/>
                    </a:lnTo>
                    <a:lnTo>
                      <a:pt x="334" y="350"/>
                    </a:lnTo>
                    <a:lnTo>
                      <a:pt x="330" y="370"/>
                    </a:lnTo>
                    <a:lnTo>
                      <a:pt x="326" y="390"/>
                    </a:lnTo>
                    <a:lnTo>
                      <a:pt x="320" y="408"/>
                    </a:lnTo>
                    <a:lnTo>
                      <a:pt x="314" y="424"/>
                    </a:lnTo>
                    <a:lnTo>
                      <a:pt x="306" y="440"/>
                    </a:lnTo>
                    <a:lnTo>
                      <a:pt x="296" y="454"/>
                    </a:lnTo>
                    <a:lnTo>
                      <a:pt x="284" y="464"/>
                    </a:lnTo>
                    <a:lnTo>
                      <a:pt x="270" y="474"/>
                    </a:lnTo>
                    <a:lnTo>
                      <a:pt x="256" y="480"/>
                    </a:lnTo>
                    <a:lnTo>
                      <a:pt x="242" y="486"/>
                    </a:lnTo>
                    <a:lnTo>
                      <a:pt x="228" y="486"/>
                    </a:lnTo>
                    <a:lnTo>
                      <a:pt x="212" y="486"/>
                    </a:lnTo>
                    <a:lnTo>
                      <a:pt x="196" y="484"/>
                    </a:lnTo>
                    <a:lnTo>
                      <a:pt x="180" y="478"/>
                    </a:lnTo>
                    <a:lnTo>
                      <a:pt x="164" y="472"/>
                    </a:lnTo>
                    <a:lnTo>
                      <a:pt x="148" y="462"/>
                    </a:lnTo>
                    <a:lnTo>
                      <a:pt x="132" y="450"/>
                    </a:lnTo>
                    <a:lnTo>
                      <a:pt x="116" y="438"/>
                    </a:lnTo>
                    <a:lnTo>
                      <a:pt x="102" y="422"/>
                    </a:lnTo>
                    <a:lnTo>
                      <a:pt x="88" y="406"/>
                    </a:lnTo>
                    <a:lnTo>
                      <a:pt x="74" y="388"/>
                    </a:lnTo>
                    <a:lnTo>
                      <a:pt x="60" y="366"/>
                    </a:lnTo>
                    <a:lnTo>
                      <a:pt x="48" y="346"/>
                    </a:lnTo>
                    <a:lnTo>
                      <a:pt x="36" y="322"/>
                    </a:lnTo>
                    <a:lnTo>
                      <a:pt x="26" y="298"/>
                    </a:lnTo>
                    <a:lnTo>
                      <a:pt x="18" y="274"/>
                    </a:lnTo>
                    <a:lnTo>
                      <a:pt x="12" y="250"/>
                    </a:lnTo>
                    <a:lnTo>
                      <a:pt x="6" y="226"/>
                    </a:lnTo>
                    <a:lnTo>
                      <a:pt x="4" y="202"/>
                    </a:lnTo>
                    <a:lnTo>
                      <a:pt x="2" y="180"/>
                    </a:lnTo>
                    <a:lnTo>
                      <a:pt x="0" y="158"/>
                    </a:lnTo>
                    <a:lnTo>
                      <a:pt x="2" y="136"/>
                    </a:lnTo>
                    <a:lnTo>
                      <a:pt x="4" y="116"/>
                    </a:lnTo>
                    <a:lnTo>
                      <a:pt x="8" y="96"/>
                    </a:lnTo>
                    <a:lnTo>
                      <a:pt x="14" y="78"/>
                    </a:lnTo>
                    <a:lnTo>
                      <a:pt x="22" y="62"/>
                    </a:lnTo>
                    <a:lnTo>
                      <a:pt x="30" y="46"/>
                    </a:lnTo>
                    <a:lnTo>
                      <a:pt x="40" y="34"/>
                    </a:lnTo>
                    <a:lnTo>
                      <a:pt x="52" y="22"/>
                    </a:lnTo>
                    <a:lnTo>
                      <a:pt x="64" y="12"/>
                    </a:lnTo>
                    <a:lnTo>
                      <a:pt x="78" y="6"/>
                    </a:lnTo>
                    <a:lnTo>
                      <a:pt x="94" y="2"/>
                    </a:lnTo>
                    <a:lnTo>
                      <a:pt x="108" y="0"/>
                    </a:lnTo>
                    <a:lnTo>
                      <a:pt x="124" y="0"/>
                    </a:lnTo>
                    <a:lnTo>
                      <a:pt x="140" y="2"/>
                    </a:lnTo>
                    <a:lnTo>
                      <a:pt x="156" y="8"/>
                    </a:lnTo>
                    <a:lnTo>
                      <a:pt x="172" y="14"/>
                    </a:lnTo>
                    <a:lnTo>
                      <a:pt x="188" y="24"/>
                    </a:lnTo>
                    <a:lnTo>
                      <a:pt x="204" y="36"/>
                    </a:lnTo>
                    <a:lnTo>
                      <a:pt x="218" y="48"/>
                    </a:lnTo>
                    <a:lnTo>
                      <a:pt x="234" y="64"/>
                    </a:lnTo>
                    <a:lnTo>
                      <a:pt x="248" y="80"/>
                    </a:lnTo>
                    <a:lnTo>
                      <a:pt x="262" y="100"/>
                    </a:lnTo>
                    <a:lnTo>
                      <a:pt x="276" y="120"/>
                    </a:lnTo>
                    <a:lnTo>
                      <a:pt x="288" y="142"/>
                    </a:lnTo>
                    <a:lnTo>
                      <a:pt x="298" y="164"/>
                    </a:lnTo>
                    <a:close/>
                  </a:path>
                </a:pathLst>
              </a:custGeom>
              <a:solidFill>
                <a:srgbClr val="37796C"/>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grpSp>
        <p:cxnSp>
          <p:nvCxnSpPr>
            <p:cNvPr id="241" name="直接箭头连接符 654"/>
            <p:cNvCxnSpPr>
              <a:cxnSpLocks noChangeShapeType="1"/>
            </p:cNvCxnSpPr>
            <p:nvPr/>
          </p:nvCxnSpPr>
          <p:spPr bwMode="auto">
            <a:xfrm>
              <a:off x="1016000" y="2890838"/>
              <a:ext cx="641350" cy="374650"/>
            </a:xfrm>
            <a:prstGeom prst="straightConnector1">
              <a:avLst/>
            </a:prstGeom>
            <a:noFill/>
            <a:ln w="9525" algn="ctr">
              <a:solidFill>
                <a:srgbClr val="4A7EBB"/>
              </a:solidFill>
              <a:round/>
              <a:headEnd/>
              <a:tailEnd type="arrow" w="med" len="med"/>
            </a:ln>
            <a:extLst>
              <a:ext uri="{909E8E84-426E-40DD-AFC4-6F175D3DCCD1}">
                <a14:hiddenFill xmlns:a14="http://schemas.microsoft.com/office/drawing/2010/main">
                  <a:noFill/>
                </a14:hiddenFill>
              </a:ext>
            </a:extLst>
          </p:spPr>
        </p:cxnSp>
        <p:cxnSp>
          <p:nvCxnSpPr>
            <p:cNvPr id="242" name="直接箭头连接符 655"/>
            <p:cNvCxnSpPr>
              <a:cxnSpLocks noChangeShapeType="1"/>
            </p:cNvCxnSpPr>
            <p:nvPr/>
          </p:nvCxnSpPr>
          <p:spPr bwMode="auto">
            <a:xfrm>
              <a:off x="2017713" y="2640013"/>
              <a:ext cx="366712" cy="212725"/>
            </a:xfrm>
            <a:prstGeom prst="straightConnector1">
              <a:avLst/>
            </a:prstGeom>
            <a:noFill/>
            <a:ln w="9525" algn="ctr">
              <a:solidFill>
                <a:srgbClr val="4A7EBB"/>
              </a:solidFill>
              <a:round/>
              <a:headEnd/>
              <a:tailEnd type="arrow" w="med" len="med"/>
            </a:ln>
            <a:extLst>
              <a:ext uri="{909E8E84-426E-40DD-AFC4-6F175D3DCCD1}">
                <a14:hiddenFill xmlns:a14="http://schemas.microsoft.com/office/drawing/2010/main">
                  <a:noFill/>
                </a14:hiddenFill>
              </a:ext>
            </a:extLst>
          </p:spPr>
        </p:cxnSp>
        <p:cxnSp>
          <p:nvCxnSpPr>
            <p:cNvPr id="243" name="直接箭头连接符 656"/>
            <p:cNvCxnSpPr>
              <a:cxnSpLocks noChangeShapeType="1"/>
            </p:cNvCxnSpPr>
            <p:nvPr/>
          </p:nvCxnSpPr>
          <p:spPr bwMode="auto">
            <a:xfrm>
              <a:off x="2665413" y="2765425"/>
              <a:ext cx="2881312" cy="250825"/>
            </a:xfrm>
            <a:prstGeom prst="straightConnector1">
              <a:avLst/>
            </a:prstGeom>
            <a:noFill/>
            <a:ln w="9525" algn="ctr">
              <a:solidFill>
                <a:srgbClr val="4A7EBB"/>
              </a:solidFill>
              <a:round/>
              <a:headEnd/>
              <a:tailEnd type="arrow" w="med" len="med"/>
            </a:ln>
            <a:extLst>
              <a:ext uri="{909E8E84-426E-40DD-AFC4-6F175D3DCCD1}">
                <a14:hiddenFill xmlns:a14="http://schemas.microsoft.com/office/drawing/2010/main">
                  <a:noFill/>
                </a14:hiddenFill>
              </a:ext>
            </a:extLst>
          </p:spPr>
        </p:cxnSp>
        <p:cxnSp>
          <p:nvCxnSpPr>
            <p:cNvPr id="244" name="直接箭头连接符 657"/>
            <p:cNvCxnSpPr>
              <a:cxnSpLocks noChangeShapeType="1"/>
            </p:cNvCxnSpPr>
            <p:nvPr/>
          </p:nvCxnSpPr>
          <p:spPr bwMode="auto">
            <a:xfrm>
              <a:off x="2017713" y="2514600"/>
              <a:ext cx="3313112" cy="125413"/>
            </a:xfrm>
            <a:prstGeom prst="straightConnector1">
              <a:avLst/>
            </a:prstGeom>
            <a:noFill/>
            <a:ln w="9525" algn="ctr">
              <a:solidFill>
                <a:srgbClr val="4A7EBB"/>
              </a:solidFill>
              <a:round/>
              <a:headEnd/>
              <a:tailEnd type="arrow" w="med" len="med"/>
            </a:ln>
            <a:extLst>
              <a:ext uri="{909E8E84-426E-40DD-AFC4-6F175D3DCCD1}">
                <a14:hiddenFill xmlns:a14="http://schemas.microsoft.com/office/drawing/2010/main">
                  <a:noFill/>
                </a14:hiddenFill>
              </a:ext>
            </a:extLst>
          </p:spPr>
        </p:cxnSp>
        <p:sp>
          <p:nvSpPr>
            <p:cNvPr id="245" name="矩形 658"/>
            <p:cNvSpPr/>
            <p:nvPr/>
          </p:nvSpPr>
          <p:spPr>
            <a:xfrm>
              <a:off x="6265863" y="1701800"/>
              <a:ext cx="2447925" cy="2127250"/>
            </a:xfrm>
            <a:prstGeom prst="rect">
              <a:avLst/>
            </a:prstGeom>
            <a:solidFill>
              <a:sysClr val="window" lastClr="FFFFFF"/>
            </a:solidFill>
            <a:ln w="25400" cap="flat" cmpd="sng" algn="ctr">
              <a:solidFill>
                <a:srgbClr val="4F81BD"/>
              </a:solidFill>
              <a:prstDash val="solid"/>
            </a:ln>
            <a:effectLst/>
          </p:spPr>
          <p:txBody>
            <a:bodyPr/>
            <a:lstStyle/>
            <a:p>
              <a:pPr defTabSz="843623">
                <a:defRPr/>
              </a:pPr>
              <a:r>
                <a:rPr lang="zh-CN" altLang="en-US" sz="1500" kern="0" dirty="0">
                  <a:solidFill>
                    <a:sysClr val="windowText" lastClr="000000"/>
                  </a:solidFill>
                  <a:latin typeface="微软雅黑" pitchFamily="34" charset="-122"/>
                  <a:cs typeface="华文细黑" charset="0"/>
                </a:rPr>
                <a:t>缺点</a:t>
              </a:r>
              <a:endParaRPr lang="en-US" altLang="zh-CN" sz="1500" kern="0" dirty="0">
                <a:solidFill>
                  <a:sysClr val="windowText" lastClr="000000"/>
                </a:solidFill>
                <a:latin typeface="微软雅黑" pitchFamily="34" charset="-122"/>
                <a:cs typeface="华文细黑" charset="0"/>
              </a:endParaRPr>
            </a:p>
            <a:p>
              <a:pPr marL="176205" indent="-176205" algn="just" defTabSz="843623">
                <a:buFont typeface="Arial" pitchFamily="34" charset="0"/>
                <a:buChar char="•"/>
                <a:defRPr/>
              </a:pPr>
              <a:r>
                <a:rPr lang="zh-CN" altLang="en-US" sz="1200" kern="0" dirty="0">
                  <a:solidFill>
                    <a:sysClr val="windowText" lastClr="000000"/>
                  </a:solidFill>
                  <a:latin typeface="微软雅黑" pitchFamily="34" charset="-122"/>
                  <a:cs typeface="华文细黑" charset="0"/>
                </a:rPr>
                <a:t>人员兼职，责权不清；</a:t>
              </a:r>
              <a:endParaRPr lang="en-US" altLang="zh-CN" sz="1200" kern="0" dirty="0">
                <a:solidFill>
                  <a:sysClr val="windowText" lastClr="000000"/>
                </a:solidFill>
                <a:latin typeface="微软雅黑" pitchFamily="34" charset="-122"/>
                <a:cs typeface="华文细黑" charset="0"/>
              </a:endParaRPr>
            </a:p>
            <a:p>
              <a:pPr marL="176205" indent="-176205" algn="just" defTabSz="843623">
                <a:buFont typeface="Arial" pitchFamily="34" charset="0"/>
                <a:buChar char="•"/>
                <a:defRPr/>
              </a:pPr>
              <a:r>
                <a:rPr lang="zh-CN" altLang="en-US" sz="1200" kern="0" dirty="0">
                  <a:solidFill>
                    <a:sysClr val="windowText" lastClr="000000"/>
                  </a:solidFill>
                  <a:latin typeface="微软雅黑" pitchFamily="34" charset="-122"/>
                  <a:cs typeface="华文细黑" charset="0"/>
                </a:rPr>
                <a:t>缺少认责路径，不能有效保障数据质量；</a:t>
              </a:r>
              <a:endParaRPr lang="en-US" altLang="zh-CN" sz="1200" kern="0" dirty="0">
                <a:solidFill>
                  <a:sysClr val="windowText" lastClr="000000"/>
                </a:solidFill>
                <a:latin typeface="微软雅黑" pitchFamily="34" charset="-122"/>
                <a:cs typeface="华文细黑" charset="0"/>
              </a:endParaRPr>
            </a:p>
            <a:p>
              <a:pPr marL="176205" indent="-176205" algn="just" defTabSz="843623">
                <a:buFont typeface="Arial" pitchFamily="34" charset="0"/>
                <a:buChar char="•"/>
                <a:defRPr/>
              </a:pPr>
              <a:r>
                <a:rPr lang="zh-CN" altLang="en-US" sz="1200" kern="0" dirty="0">
                  <a:solidFill>
                    <a:sysClr val="windowText" lastClr="000000"/>
                  </a:solidFill>
                  <a:latin typeface="微软雅黑" pitchFamily="34" charset="-122"/>
                  <a:cs typeface="华文细黑" charset="0"/>
                </a:rPr>
                <a:t>数据问题的处理很随意，没有记录或至少没有及时记录与跟踪。</a:t>
              </a:r>
              <a:endParaRPr lang="en-US" altLang="zh-CN" sz="1200" kern="0" dirty="0">
                <a:solidFill>
                  <a:sysClr val="windowText" lastClr="000000"/>
                </a:solidFill>
                <a:latin typeface="微软雅黑" pitchFamily="34" charset="-122"/>
                <a:cs typeface="华文细黑" charset="0"/>
              </a:endParaRPr>
            </a:p>
          </p:txBody>
        </p:sp>
        <p:sp>
          <p:nvSpPr>
            <p:cNvPr id="246" name="矩形 659"/>
            <p:cNvSpPr/>
            <p:nvPr/>
          </p:nvSpPr>
          <p:spPr>
            <a:xfrm>
              <a:off x="6265863" y="4141788"/>
              <a:ext cx="2447925" cy="2128837"/>
            </a:xfrm>
            <a:prstGeom prst="rect">
              <a:avLst/>
            </a:prstGeom>
            <a:solidFill>
              <a:sysClr val="window" lastClr="FFFFFF"/>
            </a:solidFill>
            <a:ln w="25400" cap="flat" cmpd="sng" algn="ctr">
              <a:solidFill>
                <a:srgbClr val="C0504D"/>
              </a:solidFill>
              <a:prstDash val="solid"/>
            </a:ln>
            <a:effectLst/>
          </p:spPr>
          <p:txBody>
            <a:bodyPr/>
            <a:lstStyle/>
            <a:p>
              <a:pPr defTabSz="843623">
                <a:defRPr/>
              </a:pPr>
              <a:r>
                <a:rPr lang="zh-CN" altLang="en-US" sz="1500" kern="0" dirty="0">
                  <a:solidFill>
                    <a:sysClr val="windowText" lastClr="000000"/>
                  </a:solidFill>
                  <a:latin typeface="微软雅黑" pitchFamily="34" charset="-122"/>
                  <a:cs typeface="华文细黑" charset="0"/>
                </a:rPr>
                <a:t>优点</a:t>
              </a:r>
              <a:endParaRPr lang="en-US" altLang="zh-CN" sz="1500" kern="0" dirty="0">
                <a:solidFill>
                  <a:sysClr val="windowText" lastClr="000000"/>
                </a:solidFill>
                <a:latin typeface="微软雅黑" pitchFamily="34" charset="-122"/>
                <a:cs typeface="华文细黑" charset="0"/>
              </a:endParaRPr>
            </a:p>
            <a:p>
              <a:pPr marL="176205" indent="-176205" algn="just" defTabSz="843623">
                <a:buFont typeface="Arial" pitchFamily="34" charset="0"/>
                <a:buChar char="•"/>
                <a:defRPr/>
              </a:pPr>
              <a:r>
                <a:rPr lang="zh-CN" altLang="en-US" sz="1200" kern="0" dirty="0">
                  <a:solidFill>
                    <a:sysClr val="windowText" lastClr="000000"/>
                  </a:solidFill>
                  <a:latin typeface="微软雅黑" pitchFamily="34" charset="-122"/>
                  <a:cs typeface="华文细黑" charset="0"/>
                </a:rPr>
                <a:t>数据问题由数据治理小组牵头，有专职人员推动解决，责权明晰；</a:t>
              </a:r>
              <a:endParaRPr lang="en-US" altLang="zh-CN" sz="1200" kern="0" dirty="0">
                <a:solidFill>
                  <a:sysClr val="windowText" lastClr="000000"/>
                </a:solidFill>
                <a:latin typeface="微软雅黑" pitchFamily="34" charset="-122"/>
                <a:cs typeface="华文细黑" charset="0"/>
              </a:endParaRPr>
            </a:p>
            <a:p>
              <a:pPr marL="176205" indent="-176205" algn="just" defTabSz="843623">
                <a:buFont typeface="Arial" pitchFamily="34" charset="0"/>
                <a:buChar char="•"/>
                <a:defRPr/>
              </a:pPr>
              <a:r>
                <a:rPr lang="zh-CN" altLang="en-US" sz="1200" kern="0" dirty="0">
                  <a:solidFill>
                    <a:sysClr val="windowText" lastClr="000000"/>
                  </a:solidFill>
                  <a:latin typeface="微软雅黑" pitchFamily="34" charset="-122"/>
                  <a:cs typeface="华文细黑" charset="0"/>
                </a:rPr>
                <a:t>认责路径清晰，能够有效保障数据质量；</a:t>
              </a:r>
              <a:endParaRPr lang="en-US" altLang="zh-CN" sz="1200" kern="0" dirty="0">
                <a:solidFill>
                  <a:sysClr val="windowText" lastClr="000000"/>
                </a:solidFill>
                <a:latin typeface="微软雅黑" pitchFamily="34" charset="-122"/>
                <a:cs typeface="华文细黑" charset="0"/>
              </a:endParaRPr>
            </a:p>
            <a:p>
              <a:pPr marL="176205" indent="-176205" algn="just" defTabSz="843623">
                <a:buFont typeface="Arial" pitchFamily="34" charset="0"/>
                <a:buChar char="•"/>
                <a:defRPr/>
              </a:pPr>
              <a:r>
                <a:rPr lang="zh-CN" altLang="en-US" sz="1200" kern="0" dirty="0">
                  <a:solidFill>
                    <a:sysClr val="windowText" lastClr="000000"/>
                  </a:solidFill>
                  <a:latin typeface="微软雅黑" pitchFamily="34" charset="-122"/>
                  <a:cs typeface="华文细黑" charset="0"/>
                </a:rPr>
                <a:t>问题解决流畅，数据问题记录清晰，也有专人跟踪审查。</a:t>
              </a:r>
            </a:p>
          </p:txBody>
        </p:sp>
        <p:grpSp>
          <p:nvGrpSpPr>
            <p:cNvPr id="247" name="Group 137"/>
            <p:cNvGrpSpPr>
              <a:grpSpLocks noChangeAspect="1"/>
            </p:cNvGrpSpPr>
            <p:nvPr/>
          </p:nvGrpSpPr>
          <p:grpSpPr bwMode="auto">
            <a:xfrm>
              <a:off x="5618163" y="2827338"/>
              <a:ext cx="166687" cy="377825"/>
              <a:chOff x="4589" y="936"/>
              <a:chExt cx="290" cy="754"/>
            </a:xfrm>
          </p:grpSpPr>
          <p:sp>
            <p:nvSpPr>
              <p:cNvPr id="280" name="Freeform 138"/>
              <p:cNvSpPr>
                <a:spLocks/>
              </p:cNvSpPr>
              <p:nvPr/>
            </p:nvSpPr>
            <p:spPr bwMode="auto">
              <a:xfrm>
                <a:off x="4606" y="936"/>
                <a:ext cx="273" cy="751"/>
              </a:xfrm>
              <a:custGeom>
                <a:avLst/>
                <a:gdLst/>
                <a:ahLst/>
                <a:cxnLst>
                  <a:cxn ang="0">
                    <a:pos x="452" y="486"/>
                  </a:cxn>
                  <a:cxn ang="0">
                    <a:pos x="538" y="450"/>
                  </a:cxn>
                  <a:cxn ang="0">
                    <a:pos x="556" y="430"/>
                  </a:cxn>
                  <a:cxn ang="0">
                    <a:pos x="570" y="402"/>
                  </a:cxn>
                  <a:cxn ang="0">
                    <a:pos x="582" y="366"/>
                  </a:cxn>
                  <a:cxn ang="0">
                    <a:pos x="586" y="324"/>
                  </a:cxn>
                  <a:cxn ang="0">
                    <a:pos x="586" y="278"/>
                  </a:cxn>
                  <a:cxn ang="0">
                    <a:pos x="578" y="230"/>
                  </a:cxn>
                  <a:cxn ang="0">
                    <a:pos x="564" y="182"/>
                  </a:cxn>
                  <a:cxn ang="0">
                    <a:pos x="544" y="134"/>
                  </a:cxn>
                  <a:cxn ang="0">
                    <a:pos x="520" y="94"/>
                  </a:cxn>
                  <a:cxn ang="0">
                    <a:pos x="492" y="60"/>
                  </a:cxn>
                  <a:cxn ang="0">
                    <a:pos x="464" y="34"/>
                  </a:cxn>
                  <a:cxn ang="0">
                    <a:pos x="434" y="16"/>
                  </a:cxn>
                  <a:cxn ang="0">
                    <a:pos x="402" y="4"/>
                  </a:cxn>
                  <a:cxn ang="0">
                    <a:pos x="370" y="0"/>
                  </a:cxn>
                  <a:cxn ang="0">
                    <a:pos x="336" y="2"/>
                  </a:cxn>
                  <a:cxn ang="0">
                    <a:pos x="182" y="48"/>
                  </a:cxn>
                  <a:cxn ang="0">
                    <a:pos x="248" y="412"/>
                  </a:cxn>
                  <a:cxn ang="0">
                    <a:pos x="230" y="408"/>
                  </a:cxn>
                  <a:cxn ang="0">
                    <a:pos x="204" y="410"/>
                  </a:cxn>
                  <a:cxn ang="0">
                    <a:pos x="0" y="488"/>
                  </a:cxn>
                  <a:cxn ang="0">
                    <a:pos x="14" y="486"/>
                  </a:cxn>
                  <a:cxn ang="0">
                    <a:pos x="42" y="484"/>
                  </a:cxn>
                  <a:cxn ang="0">
                    <a:pos x="60" y="486"/>
                  </a:cxn>
                  <a:cxn ang="0">
                    <a:pos x="418" y="618"/>
                  </a:cxn>
                  <a:cxn ang="0">
                    <a:pos x="474" y="654"/>
                  </a:cxn>
                  <a:cxn ang="0">
                    <a:pos x="512" y="696"/>
                  </a:cxn>
                  <a:cxn ang="0">
                    <a:pos x="536" y="742"/>
                  </a:cxn>
                  <a:cxn ang="0">
                    <a:pos x="552" y="784"/>
                  </a:cxn>
                  <a:cxn ang="0">
                    <a:pos x="560" y="840"/>
                  </a:cxn>
                  <a:cxn ang="0">
                    <a:pos x="560" y="872"/>
                  </a:cxn>
                  <a:cxn ang="0">
                    <a:pos x="410" y="1358"/>
                  </a:cxn>
                  <a:cxn ang="0">
                    <a:pos x="566" y="2004"/>
                  </a:cxn>
                  <a:cxn ang="0">
                    <a:pos x="730" y="1330"/>
                  </a:cxn>
                  <a:cxn ang="0">
                    <a:pos x="748" y="788"/>
                  </a:cxn>
                  <a:cxn ang="0">
                    <a:pos x="744" y="730"/>
                  </a:cxn>
                  <a:cxn ang="0">
                    <a:pos x="732" y="688"/>
                  </a:cxn>
                  <a:cxn ang="0">
                    <a:pos x="714" y="644"/>
                  </a:cxn>
                  <a:cxn ang="0">
                    <a:pos x="682" y="600"/>
                  </a:cxn>
                  <a:cxn ang="0">
                    <a:pos x="636" y="560"/>
                  </a:cxn>
                  <a:cxn ang="0">
                    <a:pos x="572" y="528"/>
                  </a:cxn>
                </a:cxnLst>
                <a:rect l="0" t="0" r="r" b="b"/>
                <a:pathLst>
                  <a:path w="748" h="2058">
                    <a:moveTo>
                      <a:pt x="572" y="528"/>
                    </a:moveTo>
                    <a:lnTo>
                      <a:pt x="452" y="486"/>
                    </a:lnTo>
                    <a:lnTo>
                      <a:pt x="526" y="456"/>
                    </a:lnTo>
                    <a:lnTo>
                      <a:pt x="538" y="450"/>
                    </a:lnTo>
                    <a:lnTo>
                      <a:pt x="546" y="442"/>
                    </a:lnTo>
                    <a:lnTo>
                      <a:pt x="556" y="430"/>
                    </a:lnTo>
                    <a:lnTo>
                      <a:pt x="564" y="416"/>
                    </a:lnTo>
                    <a:lnTo>
                      <a:pt x="570" y="402"/>
                    </a:lnTo>
                    <a:lnTo>
                      <a:pt x="576" y="384"/>
                    </a:lnTo>
                    <a:lnTo>
                      <a:pt x="582" y="366"/>
                    </a:lnTo>
                    <a:lnTo>
                      <a:pt x="584" y="346"/>
                    </a:lnTo>
                    <a:lnTo>
                      <a:pt x="586" y="324"/>
                    </a:lnTo>
                    <a:lnTo>
                      <a:pt x="586" y="302"/>
                    </a:lnTo>
                    <a:lnTo>
                      <a:pt x="586" y="278"/>
                    </a:lnTo>
                    <a:lnTo>
                      <a:pt x="582" y="254"/>
                    </a:lnTo>
                    <a:lnTo>
                      <a:pt x="578" y="230"/>
                    </a:lnTo>
                    <a:lnTo>
                      <a:pt x="572" y="206"/>
                    </a:lnTo>
                    <a:lnTo>
                      <a:pt x="564" y="182"/>
                    </a:lnTo>
                    <a:lnTo>
                      <a:pt x="554" y="158"/>
                    </a:lnTo>
                    <a:lnTo>
                      <a:pt x="544" y="134"/>
                    </a:lnTo>
                    <a:lnTo>
                      <a:pt x="532" y="114"/>
                    </a:lnTo>
                    <a:lnTo>
                      <a:pt x="520" y="94"/>
                    </a:lnTo>
                    <a:lnTo>
                      <a:pt x="506" y="76"/>
                    </a:lnTo>
                    <a:lnTo>
                      <a:pt x="492" y="60"/>
                    </a:lnTo>
                    <a:lnTo>
                      <a:pt x="478" y="46"/>
                    </a:lnTo>
                    <a:lnTo>
                      <a:pt x="464" y="34"/>
                    </a:lnTo>
                    <a:lnTo>
                      <a:pt x="448" y="24"/>
                    </a:lnTo>
                    <a:lnTo>
                      <a:pt x="434" y="16"/>
                    </a:lnTo>
                    <a:lnTo>
                      <a:pt x="418" y="8"/>
                    </a:lnTo>
                    <a:lnTo>
                      <a:pt x="402" y="4"/>
                    </a:lnTo>
                    <a:lnTo>
                      <a:pt x="386" y="0"/>
                    </a:lnTo>
                    <a:lnTo>
                      <a:pt x="370" y="0"/>
                    </a:lnTo>
                    <a:lnTo>
                      <a:pt x="354" y="0"/>
                    </a:lnTo>
                    <a:lnTo>
                      <a:pt x="336" y="2"/>
                    </a:lnTo>
                    <a:lnTo>
                      <a:pt x="320" y="6"/>
                    </a:lnTo>
                    <a:lnTo>
                      <a:pt x="182" y="48"/>
                    </a:lnTo>
                    <a:lnTo>
                      <a:pt x="344" y="446"/>
                    </a:lnTo>
                    <a:lnTo>
                      <a:pt x="248" y="412"/>
                    </a:lnTo>
                    <a:lnTo>
                      <a:pt x="242" y="410"/>
                    </a:lnTo>
                    <a:lnTo>
                      <a:pt x="230" y="408"/>
                    </a:lnTo>
                    <a:lnTo>
                      <a:pt x="214" y="408"/>
                    </a:lnTo>
                    <a:lnTo>
                      <a:pt x="204" y="410"/>
                    </a:lnTo>
                    <a:lnTo>
                      <a:pt x="194" y="412"/>
                    </a:lnTo>
                    <a:lnTo>
                      <a:pt x="0" y="488"/>
                    </a:lnTo>
                    <a:lnTo>
                      <a:pt x="4" y="490"/>
                    </a:lnTo>
                    <a:lnTo>
                      <a:pt x="14" y="486"/>
                    </a:lnTo>
                    <a:lnTo>
                      <a:pt x="24" y="484"/>
                    </a:lnTo>
                    <a:lnTo>
                      <a:pt x="42" y="484"/>
                    </a:lnTo>
                    <a:lnTo>
                      <a:pt x="54" y="486"/>
                    </a:lnTo>
                    <a:lnTo>
                      <a:pt x="60" y="486"/>
                    </a:lnTo>
                    <a:lnTo>
                      <a:pt x="384" y="604"/>
                    </a:lnTo>
                    <a:lnTo>
                      <a:pt x="418" y="618"/>
                    </a:lnTo>
                    <a:lnTo>
                      <a:pt x="448" y="634"/>
                    </a:lnTo>
                    <a:lnTo>
                      <a:pt x="474" y="654"/>
                    </a:lnTo>
                    <a:lnTo>
                      <a:pt x="494" y="674"/>
                    </a:lnTo>
                    <a:lnTo>
                      <a:pt x="512" y="696"/>
                    </a:lnTo>
                    <a:lnTo>
                      <a:pt x="526" y="718"/>
                    </a:lnTo>
                    <a:lnTo>
                      <a:pt x="536" y="742"/>
                    </a:lnTo>
                    <a:lnTo>
                      <a:pt x="544" y="764"/>
                    </a:lnTo>
                    <a:lnTo>
                      <a:pt x="552" y="784"/>
                    </a:lnTo>
                    <a:lnTo>
                      <a:pt x="556" y="806"/>
                    </a:lnTo>
                    <a:lnTo>
                      <a:pt x="560" y="840"/>
                    </a:lnTo>
                    <a:lnTo>
                      <a:pt x="560" y="864"/>
                    </a:lnTo>
                    <a:lnTo>
                      <a:pt x="560" y="872"/>
                    </a:lnTo>
                    <a:lnTo>
                      <a:pt x="542" y="1406"/>
                    </a:lnTo>
                    <a:lnTo>
                      <a:pt x="410" y="1358"/>
                    </a:lnTo>
                    <a:lnTo>
                      <a:pt x="410" y="2058"/>
                    </a:lnTo>
                    <a:lnTo>
                      <a:pt x="566" y="2004"/>
                    </a:lnTo>
                    <a:lnTo>
                      <a:pt x="576" y="1398"/>
                    </a:lnTo>
                    <a:lnTo>
                      <a:pt x="730" y="1330"/>
                    </a:lnTo>
                    <a:lnTo>
                      <a:pt x="746" y="796"/>
                    </a:lnTo>
                    <a:lnTo>
                      <a:pt x="748" y="788"/>
                    </a:lnTo>
                    <a:lnTo>
                      <a:pt x="748" y="764"/>
                    </a:lnTo>
                    <a:lnTo>
                      <a:pt x="744" y="730"/>
                    </a:lnTo>
                    <a:lnTo>
                      <a:pt x="738" y="710"/>
                    </a:lnTo>
                    <a:lnTo>
                      <a:pt x="732" y="688"/>
                    </a:lnTo>
                    <a:lnTo>
                      <a:pt x="724" y="666"/>
                    </a:lnTo>
                    <a:lnTo>
                      <a:pt x="714" y="644"/>
                    </a:lnTo>
                    <a:lnTo>
                      <a:pt x="700" y="620"/>
                    </a:lnTo>
                    <a:lnTo>
                      <a:pt x="682" y="600"/>
                    </a:lnTo>
                    <a:lnTo>
                      <a:pt x="660" y="578"/>
                    </a:lnTo>
                    <a:lnTo>
                      <a:pt x="636" y="560"/>
                    </a:lnTo>
                    <a:lnTo>
                      <a:pt x="606" y="542"/>
                    </a:lnTo>
                    <a:lnTo>
                      <a:pt x="572" y="528"/>
                    </a:lnTo>
                    <a:close/>
                  </a:path>
                </a:pathLst>
              </a:custGeom>
              <a:solidFill>
                <a:srgbClr val="FDC270"/>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81" name="Freeform 139"/>
              <p:cNvSpPr>
                <a:spLocks/>
              </p:cNvSpPr>
              <p:nvPr/>
            </p:nvSpPr>
            <p:spPr bwMode="auto">
              <a:xfrm>
                <a:off x="4589" y="1110"/>
                <a:ext cx="224" cy="580"/>
              </a:xfrm>
              <a:custGeom>
                <a:avLst/>
                <a:gdLst/>
                <a:ahLst/>
                <a:cxnLst>
                  <a:cxn ang="0">
                    <a:pos x="594" y="322"/>
                  </a:cxn>
                  <a:cxn ang="0">
                    <a:pos x="590" y="300"/>
                  </a:cxn>
                  <a:cxn ang="0">
                    <a:pos x="582" y="280"/>
                  </a:cxn>
                  <a:cxn ang="0">
                    <a:pos x="574" y="258"/>
                  </a:cxn>
                  <a:cxn ang="0">
                    <a:pos x="564" y="234"/>
                  </a:cxn>
                  <a:cxn ang="0">
                    <a:pos x="550" y="212"/>
                  </a:cxn>
                  <a:cxn ang="0">
                    <a:pos x="532" y="190"/>
                  </a:cxn>
                  <a:cxn ang="0">
                    <a:pos x="512" y="170"/>
                  </a:cxn>
                  <a:cxn ang="0">
                    <a:pos x="486" y="150"/>
                  </a:cxn>
                  <a:cxn ang="0">
                    <a:pos x="456" y="134"/>
                  </a:cxn>
                  <a:cxn ang="0">
                    <a:pos x="422" y="120"/>
                  </a:cxn>
                  <a:cxn ang="0">
                    <a:pos x="98" y="2"/>
                  </a:cxn>
                  <a:cxn ang="0">
                    <a:pos x="92" y="2"/>
                  </a:cxn>
                  <a:cxn ang="0">
                    <a:pos x="80" y="0"/>
                  </a:cxn>
                  <a:cxn ang="0">
                    <a:pos x="62" y="0"/>
                  </a:cxn>
                  <a:cxn ang="0">
                    <a:pos x="52" y="2"/>
                  </a:cxn>
                  <a:cxn ang="0">
                    <a:pos x="42" y="6"/>
                  </a:cxn>
                  <a:cxn ang="0">
                    <a:pos x="34" y="10"/>
                  </a:cxn>
                  <a:cxn ang="0">
                    <a:pos x="26" y="14"/>
                  </a:cxn>
                  <a:cxn ang="0">
                    <a:pos x="20" y="22"/>
                  </a:cxn>
                  <a:cxn ang="0">
                    <a:pos x="14" y="32"/>
                  </a:cxn>
                  <a:cxn ang="0">
                    <a:pos x="8" y="42"/>
                  </a:cxn>
                  <a:cxn ang="0">
                    <a:pos x="4" y="56"/>
                  </a:cxn>
                  <a:cxn ang="0">
                    <a:pos x="2" y="72"/>
                  </a:cxn>
                  <a:cxn ang="0">
                    <a:pos x="0" y="90"/>
                  </a:cxn>
                  <a:cxn ang="0">
                    <a:pos x="2" y="150"/>
                  </a:cxn>
                  <a:cxn ang="0">
                    <a:pos x="8" y="236"/>
                  </a:cxn>
                  <a:cxn ang="0">
                    <a:pos x="26" y="444"/>
                  </a:cxn>
                  <a:cxn ang="0">
                    <a:pos x="50" y="710"/>
                  </a:cxn>
                  <a:cxn ang="0">
                    <a:pos x="160" y="758"/>
                  </a:cxn>
                  <a:cxn ang="0">
                    <a:pos x="162" y="258"/>
                  </a:cxn>
                  <a:cxn ang="0">
                    <a:pos x="162" y="252"/>
                  </a:cxn>
                  <a:cxn ang="0">
                    <a:pos x="164" y="248"/>
                  </a:cxn>
                  <a:cxn ang="0">
                    <a:pos x="168" y="246"/>
                  </a:cxn>
                  <a:cxn ang="0">
                    <a:pos x="174" y="246"/>
                  </a:cxn>
                  <a:cxn ang="0">
                    <a:pos x="178" y="246"/>
                  </a:cxn>
                  <a:cxn ang="0">
                    <a:pos x="182" y="248"/>
                  </a:cxn>
                  <a:cxn ang="0">
                    <a:pos x="184" y="252"/>
                  </a:cxn>
                  <a:cxn ang="0">
                    <a:pos x="186" y="258"/>
                  </a:cxn>
                  <a:cxn ang="0">
                    <a:pos x="184" y="1184"/>
                  </a:cxn>
                  <a:cxn ang="0">
                    <a:pos x="186" y="1486"/>
                  </a:cxn>
                  <a:cxn ang="0">
                    <a:pos x="424" y="1574"/>
                  </a:cxn>
                  <a:cxn ang="0">
                    <a:pos x="424" y="356"/>
                  </a:cxn>
                  <a:cxn ang="0">
                    <a:pos x="426" y="350"/>
                  </a:cxn>
                  <a:cxn ang="0">
                    <a:pos x="428" y="346"/>
                  </a:cxn>
                  <a:cxn ang="0">
                    <a:pos x="432" y="344"/>
                  </a:cxn>
                  <a:cxn ang="0">
                    <a:pos x="436" y="344"/>
                  </a:cxn>
                  <a:cxn ang="0">
                    <a:pos x="442" y="344"/>
                  </a:cxn>
                  <a:cxn ang="0">
                    <a:pos x="446" y="346"/>
                  </a:cxn>
                  <a:cxn ang="0">
                    <a:pos x="448" y="350"/>
                  </a:cxn>
                  <a:cxn ang="0">
                    <a:pos x="448" y="356"/>
                  </a:cxn>
                  <a:cxn ang="0">
                    <a:pos x="448" y="736"/>
                  </a:cxn>
                  <a:cxn ang="0">
                    <a:pos x="448" y="874"/>
                  </a:cxn>
                  <a:cxn ang="0">
                    <a:pos x="580" y="922"/>
                  </a:cxn>
                  <a:cxn ang="0">
                    <a:pos x="598" y="388"/>
                  </a:cxn>
                  <a:cxn ang="0">
                    <a:pos x="598" y="380"/>
                  </a:cxn>
                  <a:cxn ang="0">
                    <a:pos x="598" y="356"/>
                  </a:cxn>
                  <a:cxn ang="0">
                    <a:pos x="594" y="322"/>
                  </a:cxn>
                </a:cxnLst>
                <a:rect l="0" t="0" r="r" b="b"/>
                <a:pathLst>
                  <a:path w="598" h="1574">
                    <a:moveTo>
                      <a:pt x="594" y="322"/>
                    </a:moveTo>
                    <a:lnTo>
                      <a:pt x="590" y="300"/>
                    </a:lnTo>
                    <a:lnTo>
                      <a:pt x="582" y="280"/>
                    </a:lnTo>
                    <a:lnTo>
                      <a:pt x="574" y="258"/>
                    </a:lnTo>
                    <a:lnTo>
                      <a:pt x="564" y="234"/>
                    </a:lnTo>
                    <a:lnTo>
                      <a:pt x="550" y="212"/>
                    </a:lnTo>
                    <a:lnTo>
                      <a:pt x="532" y="190"/>
                    </a:lnTo>
                    <a:lnTo>
                      <a:pt x="512" y="170"/>
                    </a:lnTo>
                    <a:lnTo>
                      <a:pt x="486" y="150"/>
                    </a:lnTo>
                    <a:lnTo>
                      <a:pt x="456" y="134"/>
                    </a:lnTo>
                    <a:lnTo>
                      <a:pt x="422" y="120"/>
                    </a:lnTo>
                    <a:lnTo>
                      <a:pt x="98" y="2"/>
                    </a:lnTo>
                    <a:lnTo>
                      <a:pt x="92" y="2"/>
                    </a:lnTo>
                    <a:lnTo>
                      <a:pt x="80" y="0"/>
                    </a:lnTo>
                    <a:lnTo>
                      <a:pt x="62" y="0"/>
                    </a:lnTo>
                    <a:lnTo>
                      <a:pt x="52" y="2"/>
                    </a:lnTo>
                    <a:lnTo>
                      <a:pt x="42" y="6"/>
                    </a:lnTo>
                    <a:lnTo>
                      <a:pt x="34" y="10"/>
                    </a:lnTo>
                    <a:lnTo>
                      <a:pt x="26" y="14"/>
                    </a:lnTo>
                    <a:lnTo>
                      <a:pt x="20" y="22"/>
                    </a:lnTo>
                    <a:lnTo>
                      <a:pt x="14" y="32"/>
                    </a:lnTo>
                    <a:lnTo>
                      <a:pt x="8" y="42"/>
                    </a:lnTo>
                    <a:lnTo>
                      <a:pt x="4" y="56"/>
                    </a:lnTo>
                    <a:lnTo>
                      <a:pt x="2" y="72"/>
                    </a:lnTo>
                    <a:lnTo>
                      <a:pt x="0" y="90"/>
                    </a:lnTo>
                    <a:lnTo>
                      <a:pt x="2" y="150"/>
                    </a:lnTo>
                    <a:lnTo>
                      <a:pt x="8" y="236"/>
                    </a:lnTo>
                    <a:lnTo>
                      <a:pt x="26" y="444"/>
                    </a:lnTo>
                    <a:lnTo>
                      <a:pt x="50" y="710"/>
                    </a:lnTo>
                    <a:lnTo>
                      <a:pt x="160" y="758"/>
                    </a:lnTo>
                    <a:lnTo>
                      <a:pt x="162" y="258"/>
                    </a:lnTo>
                    <a:lnTo>
                      <a:pt x="162" y="252"/>
                    </a:lnTo>
                    <a:lnTo>
                      <a:pt x="164" y="248"/>
                    </a:lnTo>
                    <a:lnTo>
                      <a:pt x="168" y="246"/>
                    </a:lnTo>
                    <a:lnTo>
                      <a:pt x="174" y="246"/>
                    </a:lnTo>
                    <a:lnTo>
                      <a:pt x="178" y="246"/>
                    </a:lnTo>
                    <a:lnTo>
                      <a:pt x="182" y="248"/>
                    </a:lnTo>
                    <a:lnTo>
                      <a:pt x="184" y="252"/>
                    </a:lnTo>
                    <a:lnTo>
                      <a:pt x="186" y="258"/>
                    </a:lnTo>
                    <a:lnTo>
                      <a:pt x="184" y="1184"/>
                    </a:lnTo>
                    <a:lnTo>
                      <a:pt x="186" y="1486"/>
                    </a:lnTo>
                    <a:lnTo>
                      <a:pt x="424" y="1574"/>
                    </a:lnTo>
                    <a:lnTo>
                      <a:pt x="424" y="356"/>
                    </a:lnTo>
                    <a:lnTo>
                      <a:pt x="426" y="350"/>
                    </a:lnTo>
                    <a:lnTo>
                      <a:pt x="428" y="346"/>
                    </a:lnTo>
                    <a:lnTo>
                      <a:pt x="432" y="344"/>
                    </a:lnTo>
                    <a:lnTo>
                      <a:pt x="436" y="344"/>
                    </a:lnTo>
                    <a:lnTo>
                      <a:pt x="442" y="344"/>
                    </a:lnTo>
                    <a:lnTo>
                      <a:pt x="446" y="346"/>
                    </a:lnTo>
                    <a:lnTo>
                      <a:pt x="448" y="350"/>
                    </a:lnTo>
                    <a:lnTo>
                      <a:pt x="448" y="356"/>
                    </a:lnTo>
                    <a:lnTo>
                      <a:pt x="448" y="736"/>
                    </a:lnTo>
                    <a:lnTo>
                      <a:pt x="448" y="874"/>
                    </a:lnTo>
                    <a:lnTo>
                      <a:pt x="580" y="922"/>
                    </a:lnTo>
                    <a:lnTo>
                      <a:pt x="598" y="388"/>
                    </a:lnTo>
                    <a:lnTo>
                      <a:pt x="598" y="380"/>
                    </a:lnTo>
                    <a:lnTo>
                      <a:pt x="598" y="356"/>
                    </a:lnTo>
                    <a:lnTo>
                      <a:pt x="594" y="322"/>
                    </a:lnTo>
                    <a:close/>
                  </a:path>
                </a:pathLst>
              </a:custGeom>
              <a:solidFill>
                <a:srgbClr val="FF9900"/>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82" name="Freeform 140"/>
              <p:cNvSpPr>
                <a:spLocks/>
              </p:cNvSpPr>
              <p:nvPr/>
            </p:nvSpPr>
            <p:spPr bwMode="white">
              <a:xfrm>
                <a:off x="4746" y="1237"/>
                <a:ext cx="8" cy="450"/>
              </a:xfrm>
              <a:custGeom>
                <a:avLst/>
                <a:gdLst/>
                <a:ahLst/>
                <a:cxnLst>
                  <a:cxn ang="0">
                    <a:pos x="12" y="0"/>
                  </a:cxn>
                  <a:cxn ang="0">
                    <a:pos x="8" y="0"/>
                  </a:cxn>
                  <a:cxn ang="0">
                    <a:pos x="4" y="2"/>
                  </a:cxn>
                  <a:cxn ang="0">
                    <a:pos x="2" y="6"/>
                  </a:cxn>
                  <a:cxn ang="0">
                    <a:pos x="0" y="12"/>
                  </a:cxn>
                  <a:cxn ang="0">
                    <a:pos x="0" y="1230"/>
                  </a:cxn>
                  <a:cxn ang="0">
                    <a:pos x="14" y="1234"/>
                  </a:cxn>
                  <a:cxn ang="0">
                    <a:pos x="24" y="1230"/>
                  </a:cxn>
                  <a:cxn ang="0">
                    <a:pos x="24" y="530"/>
                  </a:cxn>
                  <a:cxn ang="0">
                    <a:pos x="24" y="392"/>
                  </a:cxn>
                  <a:cxn ang="0">
                    <a:pos x="24" y="12"/>
                  </a:cxn>
                  <a:cxn ang="0">
                    <a:pos x="24" y="6"/>
                  </a:cxn>
                  <a:cxn ang="0">
                    <a:pos x="22" y="2"/>
                  </a:cxn>
                  <a:cxn ang="0">
                    <a:pos x="18" y="0"/>
                  </a:cxn>
                  <a:cxn ang="0">
                    <a:pos x="12" y="0"/>
                  </a:cxn>
                </a:cxnLst>
                <a:rect l="0" t="0" r="r" b="b"/>
                <a:pathLst>
                  <a:path w="24" h="1234">
                    <a:moveTo>
                      <a:pt x="12" y="0"/>
                    </a:moveTo>
                    <a:lnTo>
                      <a:pt x="8" y="0"/>
                    </a:lnTo>
                    <a:lnTo>
                      <a:pt x="4" y="2"/>
                    </a:lnTo>
                    <a:lnTo>
                      <a:pt x="2" y="6"/>
                    </a:lnTo>
                    <a:lnTo>
                      <a:pt x="0" y="12"/>
                    </a:lnTo>
                    <a:lnTo>
                      <a:pt x="0" y="1230"/>
                    </a:lnTo>
                    <a:lnTo>
                      <a:pt x="14" y="1234"/>
                    </a:lnTo>
                    <a:lnTo>
                      <a:pt x="24" y="1230"/>
                    </a:lnTo>
                    <a:lnTo>
                      <a:pt x="24" y="530"/>
                    </a:lnTo>
                    <a:lnTo>
                      <a:pt x="24" y="392"/>
                    </a:lnTo>
                    <a:lnTo>
                      <a:pt x="24" y="12"/>
                    </a:lnTo>
                    <a:lnTo>
                      <a:pt x="24" y="6"/>
                    </a:lnTo>
                    <a:lnTo>
                      <a:pt x="22" y="2"/>
                    </a:lnTo>
                    <a:lnTo>
                      <a:pt x="18" y="0"/>
                    </a:lnTo>
                    <a:lnTo>
                      <a:pt x="12"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83" name="Freeform 141"/>
              <p:cNvSpPr>
                <a:spLocks/>
              </p:cNvSpPr>
              <p:nvPr/>
            </p:nvSpPr>
            <p:spPr bwMode="white">
              <a:xfrm>
                <a:off x="4650" y="1202"/>
                <a:ext cx="11" cy="342"/>
              </a:xfrm>
              <a:custGeom>
                <a:avLst/>
                <a:gdLst/>
                <a:ahLst/>
                <a:cxnLst>
                  <a:cxn ang="0">
                    <a:pos x="14" y="0"/>
                  </a:cxn>
                  <a:cxn ang="0">
                    <a:pos x="8" y="0"/>
                  </a:cxn>
                  <a:cxn ang="0">
                    <a:pos x="4" y="2"/>
                  </a:cxn>
                  <a:cxn ang="0">
                    <a:pos x="2" y="6"/>
                  </a:cxn>
                  <a:cxn ang="0">
                    <a:pos x="2" y="12"/>
                  </a:cxn>
                  <a:cxn ang="0">
                    <a:pos x="0" y="512"/>
                  </a:cxn>
                  <a:cxn ang="0">
                    <a:pos x="22" y="520"/>
                  </a:cxn>
                  <a:cxn ang="0">
                    <a:pos x="24" y="938"/>
                  </a:cxn>
                  <a:cxn ang="0">
                    <a:pos x="26" y="12"/>
                  </a:cxn>
                  <a:cxn ang="0">
                    <a:pos x="24" y="6"/>
                  </a:cxn>
                  <a:cxn ang="0">
                    <a:pos x="22" y="2"/>
                  </a:cxn>
                  <a:cxn ang="0">
                    <a:pos x="18" y="0"/>
                  </a:cxn>
                  <a:cxn ang="0">
                    <a:pos x="14" y="0"/>
                  </a:cxn>
                </a:cxnLst>
                <a:rect l="0" t="0" r="r" b="b"/>
                <a:pathLst>
                  <a:path w="26" h="938">
                    <a:moveTo>
                      <a:pt x="14" y="0"/>
                    </a:moveTo>
                    <a:lnTo>
                      <a:pt x="8" y="0"/>
                    </a:lnTo>
                    <a:lnTo>
                      <a:pt x="4" y="2"/>
                    </a:lnTo>
                    <a:lnTo>
                      <a:pt x="2" y="6"/>
                    </a:lnTo>
                    <a:lnTo>
                      <a:pt x="2" y="12"/>
                    </a:lnTo>
                    <a:lnTo>
                      <a:pt x="0" y="512"/>
                    </a:lnTo>
                    <a:lnTo>
                      <a:pt x="22" y="520"/>
                    </a:lnTo>
                    <a:lnTo>
                      <a:pt x="24" y="938"/>
                    </a:lnTo>
                    <a:lnTo>
                      <a:pt x="26" y="12"/>
                    </a:lnTo>
                    <a:lnTo>
                      <a:pt x="24" y="6"/>
                    </a:lnTo>
                    <a:lnTo>
                      <a:pt x="22" y="2"/>
                    </a:lnTo>
                    <a:lnTo>
                      <a:pt x="18" y="0"/>
                    </a:lnTo>
                    <a:lnTo>
                      <a:pt x="14"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84" name="Freeform 142"/>
              <p:cNvSpPr>
                <a:spLocks/>
              </p:cNvSpPr>
              <p:nvPr/>
            </p:nvSpPr>
            <p:spPr bwMode="auto">
              <a:xfrm>
                <a:off x="4644" y="952"/>
                <a:ext cx="122" cy="177"/>
              </a:xfrm>
              <a:custGeom>
                <a:avLst/>
                <a:gdLst/>
                <a:ahLst/>
                <a:cxnLst>
                  <a:cxn ang="0">
                    <a:pos x="308" y="188"/>
                  </a:cxn>
                  <a:cxn ang="0">
                    <a:pos x="324" y="236"/>
                  </a:cxn>
                  <a:cxn ang="0">
                    <a:pos x="332" y="284"/>
                  </a:cxn>
                  <a:cxn ang="0">
                    <a:pos x="334" y="328"/>
                  </a:cxn>
                  <a:cxn ang="0">
                    <a:pos x="330" y="370"/>
                  </a:cxn>
                  <a:cxn ang="0">
                    <a:pos x="320" y="408"/>
                  </a:cxn>
                  <a:cxn ang="0">
                    <a:pos x="306" y="440"/>
                  </a:cxn>
                  <a:cxn ang="0">
                    <a:pos x="284" y="464"/>
                  </a:cxn>
                  <a:cxn ang="0">
                    <a:pos x="256" y="480"/>
                  </a:cxn>
                  <a:cxn ang="0">
                    <a:pos x="228" y="486"/>
                  </a:cxn>
                  <a:cxn ang="0">
                    <a:pos x="196" y="484"/>
                  </a:cxn>
                  <a:cxn ang="0">
                    <a:pos x="164" y="472"/>
                  </a:cxn>
                  <a:cxn ang="0">
                    <a:pos x="132" y="450"/>
                  </a:cxn>
                  <a:cxn ang="0">
                    <a:pos x="102" y="422"/>
                  </a:cxn>
                  <a:cxn ang="0">
                    <a:pos x="74" y="388"/>
                  </a:cxn>
                  <a:cxn ang="0">
                    <a:pos x="48" y="346"/>
                  </a:cxn>
                  <a:cxn ang="0">
                    <a:pos x="26" y="298"/>
                  </a:cxn>
                  <a:cxn ang="0">
                    <a:pos x="12" y="250"/>
                  </a:cxn>
                  <a:cxn ang="0">
                    <a:pos x="4" y="202"/>
                  </a:cxn>
                  <a:cxn ang="0">
                    <a:pos x="0" y="158"/>
                  </a:cxn>
                  <a:cxn ang="0">
                    <a:pos x="4" y="116"/>
                  </a:cxn>
                  <a:cxn ang="0">
                    <a:pos x="14" y="78"/>
                  </a:cxn>
                  <a:cxn ang="0">
                    <a:pos x="30" y="46"/>
                  </a:cxn>
                  <a:cxn ang="0">
                    <a:pos x="52" y="22"/>
                  </a:cxn>
                  <a:cxn ang="0">
                    <a:pos x="78" y="6"/>
                  </a:cxn>
                  <a:cxn ang="0">
                    <a:pos x="108" y="0"/>
                  </a:cxn>
                  <a:cxn ang="0">
                    <a:pos x="140" y="2"/>
                  </a:cxn>
                  <a:cxn ang="0">
                    <a:pos x="172" y="14"/>
                  </a:cxn>
                  <a:cxn ang="0">
                    <a:pos x="204" y="36"/>
                  </a:cxn>
                  <a:cxn ang="0">
                    <a:pos x="234" y="64"/>
                  </a:cxn>
                  <a:cxn ang="0">
                    <a:pos x="262" y="100"/>
                  </a:cxn>
                  <a:cxn ang="0">
                    <a:pos x="288" y="142"/>
                  </a:cxn>
                </a:cxnLst>
                <a:rect l="0" t="0" r="r" b="b"/>
                <a:pathLst>
                  <a:path w="334" h="486">
                    <a:moveTo>
                      <a:pt x="298" y="164"/>
                    </a:moveTo>
                    <a:lnTo>
                      <a:pt x="308" y="188"/>
                    </a:lnTo>
                    <a:lnTo>
                      <a:pt x="316" y="212"/>
                    </a:lnTo>
                    <a:lnTo>
                      <a:pt x="324" y="236"/>
                    </a:lnTo>
                    <a:lnTo>
                      <a:pt x="328" y="260"/>
                    </a:lnTo>
                    <a:lnTo>
                      <a:pt x="332" y="284"/>
                    </a:lnTo>
                    <a:lnTo>
                      <a:pt x="334" y="306"/>
                    </a:lnTo>
                    <a:lnTo>
                      <a:pt x="334" y="328"/>
                    </a:lnTo>
                    <a:lnTo>
                      <a:pt x="334" y="350"/>
                    </a:lnTo>
                    <a:lnTo>
                      <a:pt x="330" y="370"/>
                    </a:lnTo>
                    <a:lnTo>
                      <a:pt x="326" y="390"/>
                    </a:lnTo>
                    <a:lnTo>
                      <a:pt x="320" y="408"/>
                    </a:lnTo>
                    <a:lnTo>
                      <a:pt x="314" y="424"/>
                    </a:lnTo>
                    <a:lnTo>
                      <a:pt x="306" y="440"/>
                    </a:lnTo>
                    <a:lnTo>
                      <a:pt x="296" y="454"/>
                    </a:lnTo>
                    <a:lnTo>
                      <a:pt x="284" y="464"/>
                    </a:lnTo>
                    <a:lnTo>
                      <a:pt x="270" y="474"/>
                    </a:lnTo>
                    <a:lnTo>
                      <a:pt x="256" y="480"/>
                    </a:lnTo>
                    <a:lnTo>
                      <a:pt x="242" y="486"/>
                    </a:lnTo>
                    <a:lnTo>
                      <a:pt x="228" y="486"/>
                    </a:lnTo>
                    <a:lnTo>
                      <a:pt x="212" y="486"/>
                    </a:lnTo>
                    <a:lnTo>
                      <a:pt x="196" y="484"/>
                    </a:lnTo>
                    <a:lnTo>
                      <a:pt x="180" y="478"/>
                    </a:lnTo>
                    <a:lnTo>
                      <a:pt x="164" y="472"/>
                    </a:lnTo>
                    <a:lnTo>
                      <a:pt x="148" y="462"/>
                    </a:lnTo>
                    <a:lnTo>
                      <a:pt x="132" y="450"/>
                    </a:lnTo>
                    <a:lnTo>
                      <a:pt x="116" y="438"/>
                    </a:lnTo>
                    <a:lnTo>
                      <a:pt x="102" y="422"/>
                    </a:lnTo>
                    <a:lnTo>
                      <a:pt x="88" y="406"/>
                    </a:lnTo>
                    <a:lnTo>
                      <a:pt x="74" y="388"/>
                    </a:lnTo>
                    <a:lnTo>
                      <a:pt x="60" y="366"/>
                    </a:lnTo>
                    <a:lnTo>
                      <a:pt x="48" y="346"/>
                    </a:lnTo>
                    <a:lnTo>
                      <a:pt x="36" y="322"/>
                    </a:lnTo>
                    <a:lnTo>
                      <a:pt x="26" y="298"/>
                    </a:lnTo>
                    <a:lnTo>
                      <a:pt x="18" y="274"/>
                    </a:lnTo>
                    <a:lnTo>
                      <a:pt x="12" y="250"/>
                    </a:lnTo>
                    <a:lnTo>
                      <a:pt x="6" y="226"/>
                    </a:lnTo>
                    <a:lnTo>
                      <a:pt x="4" y="202"/>
                    </a:lnTo>
                    <a:lnTo>
                      <a:pt x="2" y="180"/>
                    </a:lnTo>
                    <a:lnTo>
                      <a:pt x="0" y="158"/>
                    </a:lnTo>
                    <a:lnTo>
                      <a:pt x="2" y="136"/>
                    </a:lnTo>
                    <a:lnTo>
                      <a:pt x="4" y="116"/>
                    </a:lnTo>
                    <a:lnTo>
                      <a:pt x="8" y="96"/>
                    </a:lnTo>
                    <a:lnTo>
                      <a:pt x="14" y="78"/>
                    </a:lnTo>
                    <a:lnTo>
                      <a:pt x="22" y="62"/>
                    </a:lnTo>
                    <a:lnTo>
                      <a:pt x="30" y="46"/>
                    </a:lnTo>
                    <a:lnTo>
                      <a:pt x="40" y="34"/>
                    </a:lnTo>
                    <a:lnTo>
                      <a:pt x="52" y="22"/>
                    </a:lnTo>
                    <a:lnTo>
                      <a:pt x="64" y="12"/>
                    </a:lnTo>
                    <a:lnTo>
                      <a:pt x="78" y="6"/>
                    </a:lnTo>
                    <a:lnTo>
                      <a:pt x="94" y="2"/>
                    </a:lnTo>
                    <a:lnTo>
                      <a:pt x="108" y="0"/>
                    </a:lnTo>
                    <a:lnTo>
                      <a:pt x="124" y="0"/>
                    </a:lnTo>
                    <a:lnTo>
                      <a:pt x="140" y="2"/>
                    </a:lnTo>
                    <a:lnTo>
                      <a:pt x="156" y="8"/>
                    </a:lnTo>
                    <a:lnTo>
                      <a:pt x="172" y="14"/>
                    </a:lnTo>
                    <a:lnTo>
                      <a:pt x="188" y="24"/>
                    </a:lnTo>
                    <a:lnTo>
                      <a:pt x="204" y="36"/>
                    </a:lnTo>
                    <a:lnTo>
                      <a:pt x="218" y="48"/>
                    </a:lnTo>
                    <a:lnTo>
                      <a:pt x="234" y="64"/>
                    </a:lnTo>
                    <a:lnTo>
                      <a:pt x="248" y="80"/>
                    </a:lnTo>
                    <a:lnTo>
                      <a:pt x="262" y="100"/>
                    </a:lnTo>
                    <a:lnTo>
                      <a:pt x="276" y="120"/>
                    </a:lnTo>
                    <a:lnTo>
                      <a:pt x="288" y="142"/>
                    </a:lnTo>
                    <a:lnTo>
                      <a:pt x="298" y="164"/>
                    </a:lnTo>
                    <a:close/>
                  </a:path>
                </a:pathLst>
              </a:custGeom>
              <a:solidFill>
                <a:srgbClr val="FF9900"/>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grpSp>
        <p:sp>
          <p:nvSpPr>
            <p:cNvPr id="248" name="弧形 666"/>
            <p:cNvSpPr/>
            <p:nvPr/>
          </p:nvSpPr>
          <p:spPr>
            <a:xfrm rot="16200000" flipV="1">
              <a:off x="1901825" y="3668713"/>
              <a:ext cx="1023938" cy="3097212"/>
            </a:xfrm>
            <a:prstGeom prst="arc">
              <a:avLst>
                <a:gd name="adj1" fmla="val 16821973"/>
                <a:gd name="adj2" fmla="val 5378014"/>
              </a:avLst>
            </a:prstGeom>
            <a:noFill/>
            <a:ln w="9525" cap="flat" cmpd="sng" algn="ctr">
              <a:solidFill>
                <a:srgbClr val="C00000"/>
              </a:solidFill>
              <a:prstDash val="solid"/>
              <a:headEnd type="arrow" w="med" len="med"/>
              <a:tailEnd type="none" w="med" len="med"/>
            </a:ln>
            <a:effectLst/>
          </p:spPr>
          <p:txBody>
            <a:bodyPr anchor="ctr"/>
            <a:lstStyle/>
            <a:p>
              <a:pPr algn="ctr" defTabSz="843623">
                <a:defRPr/>
              </a:pPr>
              <a:endParaRPr lang="zh-CN" altLang="en-US" sz="1600" kern="0">
                <a:solidFill>
                  <a:sysClr val="windowText" lastClr="000000"/>
                </a:solidFill>
                <a:latin typeface="微软雅黑" pitchFamily="34" charset="-122"/>
                <a:cs typeface="华文细黑" charset="0"/>
              </a:endParaRPr>
            </a:p>
          </p:txBody>
        </p:sp>
        <p:grpSp>
          <p:nvGrpSpPr>
            <p:cNvPr id="249" name="Group 177"/>
            <p:cNvGrpSpPr>
              <a:grpSpLocks noChangeAspect="1"/>
            </p:cNvGrpSpPr>
            <p:nvPr/>
          </p:nvGrpSpPr>
          <p:grpSpPr bwMode="auto">
            <a:xfrm>
              <a:off x="2017713" y="2890838"/>
              <a:ext cx="166687" cy="377825"/>
              <a:chOff x="4949" y="936"/>
              <a:chExt cx="290" cy="754"/>
            </a:xfrm>
          </p:grpSpPr>
          <p:sp>
            <p:nvSpPr>
              <p:cNvPr id="275" name="Freeform 178"/>
              <p:cNvSpPr>
                <a:spLocks/>
              </p:cNvSpPr>
              <p:nvPr/>
            </p:nvSpPr>
            <p:spPr bwMode="auto">
              <a:xfrm>
                <a:off x="4966" y="936"/>
                <a:ext cx="273" cy="751"/>
              </a:xfrm>
              <a:custGeom>
                <a:avLst/>
                <a:gdLst/>
                <a:ahLst/>
                <a:cxnLst>
                  <a:cxn ang="0">
                    <a:pos x="452" y="486"/>
                  </a:cxn>
                  <a:cxn ang="0">
                    <a:pos x="538" y="450"/>
                  </a:cxn>
                  <a:cxn ang="0">
                    <a:pos x="556" y="430"/>
                  </a:cxn>
                  <a:cxn ang="0">
                    <a:pos x="570" y="402"/>
                  </a:cxn>
                  <a:cxn ang="0">
                    <a:pos x="582" y="366"/>
                  </a:cxn>
                  <a:cxn ang="0">
                    <a:pos x="586" y="324"/>
                  </a:cxn>
                  <a:cxn ang="0">
                    <a:pos x="586" y="278"/>
                  </a:cxn>
                  <a:cxn ang="0">
                    <a:pos x="578" y="230"/>
                  </a:cxn>
                  <a:cxn ang="0">
                    <a:pos x="564" y="182"/>
                  </a:cxn>
                  <a:cxn ang="0">
                    <a:pos x="544" y="134"/>
                  </a:cxn>
                  <a:cxn ang="0">
                    <a:pos x="520" y="94"/>
                  </a:cxn>
                  <a:cxn ang="0">
                    <a:pos x="492" y="60"/>
                  </a:cxn>
                  <a:cxn ang="0">
                    <a:pos x="464" y="34"/>
                  </a:cxn>
                  <a:cxn ang="0">
                    <a:pos x="434" y="16"/>
                  </a:cxn>
                  <a:cxn ang="0">
                    <a:pos x="402" y="4"/>
                  </a:cxn>
                  <a:cxn ang="0">
                    <a:pos x="370" y="0"/>
                  </a:cxn>
                  <a:cxn ang="0">
                    <a:pos x="336" y="2"/>
                  </a:cxn>
                  <a:cxn ang="0">
                    <a:pos x="182" y="48"/>
                  </a:cxn>
                  <a:cxn ang="0">
                    <a:pos x="248" y="412"/>
                  </a:cxn>
                  <a:cxn ang="0">
                    <a:pos x="230" y="408"/>
                  </a:cxn>
                  <a:cxn ang="0">
                    <a:pos x="204" y="410"/>
                  </a:cxn>
                  <a:cxn ang="0">
                    <a:pos x="0" y="488"/>
                  </a:cxn>
                  <a:cxn ang="0">
                    <a:pos x="14" y="486"/>
                  </a:cxn>
                  <a:cxn ang="0">
                    <a:pos x="42" y="484"/>
                  </a:cxn>
                  <a:cxn ang="0">
                    <a:pos x="60" y="486"/>
                  </a:cxn>
                  <a:cxn ang="0">
                    <a:pos x="418" y="618"/>
                  </a:cxn>
                  <a:cxn ang="0">
                    <a:pos x="474" y="654"/>
                  </a:cxn>
                  <a:cxn ang="0">
                    <a:pos x="512" y="696"/>
                  </a:cxn>
                  <a:cxn ang="0">
                    <a:pos x="536" y="742"/>
                  </a:cxn>
                  <a:cxn ang="0">
                    <a:pos x="552" y="784"/>
                  </a:cxn>
                  <a:cxn ang="0">
                    <a:pos x="560" y="840"/>
                  </a:cxn>
                  <a:cxn ang="0">
                    <a:pos x="560" y="872"/>
                  </a:cxn>
                  <a:cxn ang="0">
                    <a:pos x="410" y="1358"/>
                  </a:cxn>
                  <a:cxn ang="0">
                    <a:pos x="566" y="2004"/>
                  </a:cxn>
                  <a:cxn ang="0">
                    <a:pos x="730" y="1330"/>
                  </a:cxn>
                  <a:cxn ang="0">
                    <a:pos x="748" y="788"/>
                  </a:cxn>
                  <a:cxn ang="0">
                    <a:pos x="744" y="730"/>
                  </a:cxn>
                  <a:cxn ang="0">
                    <a:pos x="732" y="688"/>
                  </a:cxn>
                  <a:cxn ang="0">
                    <a:pos x="714" y="644"/>
                  </a:cxn>
                  <a:cxn ang="0">
                    <a:pos x="682" y="600"/>
                  </a:cxn>
                  <a:cxn ang="0">
                    <a:pos x="636" y="560"/>
                  </a:cxn>
                  <a:cxn ang="0">
                    <a:pos x="572" y="528"/>
                  </a:cxn>
                </a:cxnLst>
                <a:rect l="0" t="0" r="r" b="b"/>
                <a:pathLst>
                  <a:path w="748" h="2058">
                    <a:moveTo>
                      <a:pt x="572" y="528"/>
                    </a:moveTo>
                    <a:lnTo>
                      <a:pt x="452" y="486"/>
                    </a:lnTo>
                    <a:lnTo>
                      <a:pt x="526" y="456"/>
                    </a:lnTo>
                    <a:lnTo>
                      <a:pt x="538" y="450"/>
                    </a:lnTo>
                    <a:lnTo>
                      <a:pt x="546" y="442"/>
                    </a:lnTo>
                    <a:lnTo>
                      <a:pt x="556" y="430"/>
                    </a:lnTo>
                    <a:lnTo>
                      <a:pt x="564" y="416"/>
                    </a:lnTo>
                    <a:lnTo>
                      <a:pt x="570" y="402"/>
                    </a:lnTo>
                    <a:lnTo>
                      <a:pt x="576" y="384"/>
                    </a:lnTo>
                    <a:lnTo>
                      <a:pt x="582" y="366"/>
                    </a:lnTo>
                    <a:lnTo>
                      <a:pt x="584" y="346"/>
                    </a:lnTo>
                    <a:lnTo>
                      <a:pt x="586" y="324"/>
                    </a:lnTo>
                    <a:lnTo>
                      <a:pt x="586" y="302"/>
                    </a:lnTo>
                    <a:lnTo>
                      <a:pt x="586" y="278"/>
                    </a:lnTo>
                    <a:lnTo>
                      <a:pt x="582" y="254"/>
                    </a:lnTo>
                    <a:lnTo>
                      <a:pt x="578" y="230"/>
                    </a:lnTo>
                    <a:lnTo>
                      <a:pt x="572" y="206"/>
                    </a:lnTo>
                    <a:lnTo>
                      <a:pt x="564" y="182"/>
                    </a:lnTo>
                    <a:lnTo>
                      <a:pt x="554" y="158"/>
                    </a:lnTo>
                    <a:lnTo>
                      <a:pt x="544" y="134"/>
                    </a:lnTo>
                    <a:lnTo>
                      <a:pt x="532" y="114"/>
                    </a:lnTo>
                    <a:lnTo>
                      <a:pt x="520" y="94"/>
                    </a:lnTo>
                    <a:lnTo>
                      <a:pt x="506" y="76"/>
                    </a:lnTo>
                    <a:lnTo>
                      <a:pt x="492" y="60"/>
                    </a:lnTo>
                    <a:lnTo>
                      <a:pt x="478" y="46"/>
                    </a:lnTo>
                    <a:lnTo>
                      <a:pt x="464" y="34"/>
                    </a:lnTo>
                    <a:lnTo>
                      <a:pt x="448" y="24"/>
                    </a:lnTo>
                    <a:lnTo>
                      <a:pt x="434" y="16"/>
                    </a:lnTo>
                    <a:lnTo>
                      <a:pt x="418" y="8"/>
                    </a:lnTo>
                    <a:lnTo>
                      <a:pt x="402" y="4"/>
                    </a:lnTo>
                    <a:lnTo>
                      <a:pt x="386" y="0"/>
                    </a:lnTo>
                    <a:lnTo>
                      <a:pt x="370" y="0"/>
                    </a:lnTo>
                    <a:lnTo>
                      <a:pt x="354" y="0"/>
                    </a:lnTo>
                    <a:lnTo>
                      <a:pt x="336" y="2"/>
                    </a:lnTo>
                    <a:lnTo>
                      <a:pt x="320" y="6"/>
                    </a:lnTo>
                    <a:lnTo>
                      <a:pt x="182" y="48"/>
                    </a:lnTo>
                    <a:lnTo>
                      <a:pt x="344" y="446"/>
                    </a:lnTo>
                    <a:lnTo>
                      <a:pt x="248" y="412"/>
                    </a:lnTo>
                    <a:lnTo>
                      <a:pt x="242" y="410"/>
                    </a:lnTo>
                    <a:lnTo>
                      <a:pt x="230" y="408"/>
                    </a:lnTo>
                    <a:lnTo>
                      <a:pt x="214" y="408"/>
                    </a:lnTo>
                    <a:lnTo>
                      <a:pt x="204" y="410"/>
                    </a:lnTo>
                    <a:lnTo>
                      <a:pt x="194" y="412"/>
                    </a:lnTo>
                    <a:lnTo>
                      <a:pt x="0" y="488"/>
                    </a:lnTo>
                    <a:lnTo>
                      <a:pt x="4" y="490"/>
                    </a:lnTo>
                    <a:lnTo>
                      <a:pt x="14" y="486"/>
                    </a:lnTo>
                    <a:lnTo>
                      <a:pt x="24" y="484"/>
                    </a:lnTo>
                    <a:lnTo>
                      <a:pt x="42" y="484"/>
                    </a:lnTo>
                    <a:lnTo>
                      <a:pt x="54" y="486"/>
                    </a:lnTo>
                    <a:lnTo>
                      <a:pt x="60" y="486"/>
                    </a:lnTo>
                    <a:lnTo>
                      <a:pt x="384" y="604"/>
                    </a:lnTo>
                    <a:lnTo>
                      <a:pt x="418" y="618"/>
                    </a:lnTo>
                    <a:lnTo>
                      <a:pt x="448" y="634"/>
                    </a:lnTo>
                    <a:lnTo>
                      <a:pt x="474" y="654"/>
                    </a:lnTo>
                    <a:lnTo>
                      <a:pt x="494" y="674"/>
                    </a:lnTo>
                    <a:lnTo>
                      <a:pt x="512" y="696"/>
                    </a:lnTo>
                    <a:lnTo>
                      <a:pt x="526" y="718"/>
                    </a:lnTo>
                    <a:lnTo>
                      <a:pt x="536" y="742"/>
                    </a:lnTo>
                    <a:lnTo>
                      <a:pt x="544" y="764"/>
                    </a:lnTo>
                    <a:lnTo>
                      <a:pt x="552" y="784"/>
                    </a:lnTo>
                    <a:lnTo>
                      <a:pt x="556" y="806"/>
                    </a:lnTo>
                    <a:lnTo>
                      <a:pt x="560" y="840"/>
                    </a:lnTo>
                    <a:lnTo>
                      <a:pt x="560" y="864"/>
                    </a:lnTo>
                    <a:lnTo>
                      <a:pt x="560" y="872"/>
                    </a:lnTo>
                    <a:lnTo>
                      <a:pt x="542" y="1406"/>
                    </a:lnTo>
                    <a:lnTo>
                      <a:pt x="410" y="1358"/>
                    </a:lnTo>
                    <a:lnTo>
                      <a:pt x="410" y="2058"/>
                    </a:lnTo>
                    <a:lnTo>
                      <a:pt x="566" y="2004"/>
                    </a:lnTo>
                    <a:lnTo>
                      <a:pt x="576" y="1398"/>
                    </a:lnTo>
                    <a:lnTo>
                      <a:pt x="730" y="1330"/>
                    </a:lnTo>
                    <a:lnTo>
                      <a:pt x="746" y="796"/>
                    </a:lnTo>
                    <a:lnTo>
                      <a:pt x="748" y="788"/>
                    </a:lnTo>
                    <a:lnTo>
                      <a:pt x="748" y="764"/>
                    </a:lnTo>
                    <a:lnTo>
                      <a:pt x="744" y="730"/>
                    </a:lnTo>
                    <a:lnTo>
                      <a:pt x="738" y="710"/>
                    </a:lnTo>
                    <a:lnTo>
                      <a:pt x="732" y="688"/>
                    </a:lnTo>
                    <a:lnTo>
                      <a:pt x="724" y="666"/>
                    </a:lnTo>
                    <a:lnTo>
                      <a:pt x="714" y="644"/>
                    </a:lnTo>
                    <a:lnTo>
                      <a:pt x="700" y="620"/>
                    </a:lnTo>
                    <a:lnTo>
                      <a:pt x="682" y="600"/>
                    </a:lnTo>
                    <a:lnTo>
                      <a:pt x="660" y="578"/>
                    </a:lnTo>
                    <a:lnTo>
                      <a:pt x="636" y="560"/>
                    </a:lnTo>
                    <a:lnTo>
                      <a:pt x="606" y="542"/>
                    </a:lnTo>
                    <a:lnTo>
                      <a:pt x="572" y="528"/>
                    </a:lnTo>
                    <a:close/>
                  </a:path>
                </a:pathLst>
              </a:custGeom>
              <a:solidFill>
                <a:srgbClr val="9ABE9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76" name="Freeform 179"/>
              <p:cNvSpPr>
                <a:spLocks/>
              </p:cNvSpPr>
              <p:nvPr/>
            </p:nvSpPr>
            <p:spPr bwMode="auto">
              <a:xfrm>
                <a:off x="4949" y="1110"/>
                <a:ext cx="224" cy="580"/>
              </a:xfrm>
              <a:custGeom>
                <a:avLst/>
                <a:gdLst/>
                <a:ahLst/>
                <a:cxnLst>
                  <a:cxn ang="0">
                    <a:pos x="594" y="322"/>
                  </a:cxn>
                  <a:cxn ang="0">
                    <a:pos x="590" y="300"/>
                  </a:cxn>
                  <a:cxn ang="0">
                    <a:pos x="582" y="280"/>
                  </a:cxn>
                  <a:cxn ang="0">
                    <a:pos x="574" y="258"/>
                  </a:cxn>
                  <a:cxn ang="0">
                    <a:pos x="564" y="234"/>
                  </a:cxn>
                  <a:cxn ang="0">
                    <a:pos x="550" y="212"/>
                  </a:cxn>
                  <a:cxn ang="0">
                    <a:pos x="532" y="190"/>
                  </a:cxn>
                  <a:cxn ang="0">
                    <a:pos x="512" y="170"/>
                  </a:cxn>
                  <a:cxn ang="0">
                    <a:pos x="486" y="150"/>
                  </a:cxn>
                  <a:cxn ang="0">
                    <a:pos x="456" y="134"/>
                  </a:cxn>
                  <a:cxn ang="0">
                    <a:pos x="422" y="120"/>
                  </a:cxn>
                  <a:cxn ang="0">
                    <a:pos x="98" y="2"/>
                  </a:cxn>
                  <a:cxn ang="0">
                    <a:pos x="92" y="2"/>
                  </a:cxn>
                  <a:cxn ang="0">
                    <a:pos x="80" y="0"/>
                  </a:cxn>
                  <a:cxn ang="0">
                    <a:pos x="62" y="0"/>
                  </a:cxn>
                  <a:cxn ang="0">
                    <a:pos x="52" y="2"/>
                  </a:cxn>
                  <a:cxn ang="0">
                    <a:pos x="42" y="6"/>
                  </a:cxn>
                  <a:cxn ang="0">
                    <a:pos x="34" y="10"/>
                  </a:cxn>
                  <a:cxn ang="0">
                    <a:pos x="26" y="14"/>
                  </a:cxn>
                  <a:cxn ang="0">
                    <a:pos x="20" y="22"/>
                  </a:cxn>
                  <a:cxn ang="0">
                    <a:pos x="14" y="32"/>
                  </a:cxn>
                  <a:cxn ang="0">
                    <a:pos x="8" y="42"/>
                  </a:cxn>
                  <a:cxn ang="0">
                    <a:pos x="4" y="56"/>
                  </a:cxn>
                  <a:cxn ang="0">
                    <a:pos x="2" y="72"/>
                  </a:cxn>
                  <a:cxn ang="0">
                    <a:pos x="0" y="90"/>
                  </a:cxn>
                  <a:cxn ang="0">
                    <a:pos x="2" y="150"/>
                  </a:cxn>
                  <a:cxn ang="0">
                    <a:pos x="8" y="236"/>
                  </a:cxn>
                  <a:cxn ang="0">
                    <a:pos x="26" y="444"/>
                  </a:cxn>
                  <a:cxn ang="0">
                    <a:pos x="50" y="710"/>
                  </a:cxn>
                  <a:cxn ang="0">
                    <a:pos x="160" y="758"/>
                  </a:cxn>
                  <a:cxn ang="0">
                    <a:pos x="162" y="258"/>
                  </a:cxn>
                  <a:cxn ang="0">
                    <a:pos x="162" y="252"/>
                  </a:cxn>
                  <a:cxn ang="0">
                    <a:pos x="164" y="248"/>
                  </a:cxn>
                  <a:cxn ang="0">
                    <a:pos x="168" y="246"/>
                  </a:cxn>
                  <a:cxn ang="0">
                    <a:pos x="174" y="246"/>
                  </a:cxn>
                  <a:cxn ang="0">
                    <a:pos x="178" y="246"/>
                  </a:cxn>
                  <a:cxn ang="0">
                    <a:pos x="182" y="248"/>
                  </a:cxn>
                  <a:cxn ang="0">
                    <a:pos x="184" y="252"/>
                  </a:cxn>
                  <a:cxn ang="0">
                    <a:pos x="186" y="258"/>
                  </a:cxn>
                  <a:cxn ang="0">
                    <a:pos x="184" y="1184"/>
                  </a:cxn>
                  <a:cxn ang="0">
                    <a:pos x="186" y="1486"/>
                  </a:cxn>
                  <a:cxn ang="0">
                    <a:pos x="424" y="1574"/>
                  </a:cxn>
                  <a:cxn ang="0">
                    <a:pos x="424" y="356"/>
                  </a:cxn>
                  <a:cxn ang="0">
                    <a:pos x="426" y="350"/>
                  </a:cxn>
                  <a:cxn ang="0">
                    <a:pos x="428" y="346"/>
                  </a:cxn>
                  <a:cxn ang="0">
                    <a:pos x="432" y="344"/>
                  </a:cxn>
                  <a:cxn ang="0">
                    <a:pos x="436" y="344"/>
                  </a:cxn>
                  <a:cxn ang="0">
                    <a:pos x="442" y="344"/>
                  </a:cxn>
                  <a:cxn ang="0">
                    <a:pos x="446" y="346"/>
                  </a:cxn>
                  <a:cxn ang="0">
                    <a:pos x="448" y="350"/>
                  </a:cxn>
                  <a:cxn ang="0">
                    <a:pos x="448" y="356"/>
                  </a:cxn>
                  <a:cxn ang="0">
                    <a:pos x="448" y="736"/>
                  </a:cxn>
                  <a:cxn ang="0">
                    <a:pos x="448" y="874"/>
                  </a:cxn>
                  <a:cxn ang="0">
                    <a:pos x="580" y="922"/>
                  </a:cxn>
                  <a:cxn ang="0">
                    <a:pos x="598" y="388"/>
                  </a:cxn>
                  <a:cxn ang="0">
                    <a:pos x="598" y="380"/>
                  </a:cxn>
                  <a:cxn ang="0">
                    <a:pos x="598" y="356"/>
                  </a:cxn>
                  <a:cxn ang="0">
                    <a:pos x="594" y="322"/>
                  </a:cxn>
                </a:cxnLst>
                <a:rect l="0" t="0" r="r" b="b"/>
                <a:pathLst>
                  <a:path w="598" h="1574">
                    <a:moveTo>
                      <a:pt x="594" y="322"/>
                    </a:moveTo>
                    <a:lnTo>
                      <a:pt x="590" y="300"/>
                    </a:lnTo>
                    <a:lnTo>
                      <a:pt x="582" y="280"/>
                    </a:lnTo>
                    <a:lnTo>
                      <a:pt x="574" y="258"/>
                    </a:lnTo>
                    <a:lnTo>
                      <a:pt x="564" y="234"/>
                    </a:lnTo>
                    <a:lnTo>
                      <a:pt x="550" y="212"/>
                    </a:lnTo>
                    <a:lnTo>
                      <a:pt x="532" y="190"/>
                    </a:lnTo>
                    <a:lnTo>
                      <a:pt x="512" y="170"/>
                    </a:lnTo>
                    <a:lnTo>
                      <a:pt x="486" y="150"/>
                    </a:lnTo>
                    <a:lnTo>
                      <a:pt x="456" y="134"/>
                    </a:lnTo>
                    <a:lnTo>
                      <a:pt x="422" y="120"/>
                    </a:lnTo>
                    <a:lnTo>
                      <a:pt x="98" y="2"/>
                    </a:lnTo>
                    <a:lnTo>
                      <a:pt x="92" y="2"/>
                    </a:lnTo>
                    <a:lnTo>
                      <a:pt x="80" y="0"/>
                    </a:lnTo>
                    <a:lnTo>
                      <a:pt x="62" y="0"/>
                    </a:lnTo>
                    <a:lnTo>
                      <a:pt x="52" y="2"/>
                    </a:lnTo>
                    <a:lnTo>
                      <a:pt x="42" y="6"/>
                    </a:lnTo>
                    <a:lnTo>
                      <a:pt x="34" y="10"/>
                    </a:lnTo>
                    <a:lnTo>
                      <a:pt x="26" y="14"/>
                    </a:lnTo>
                    <a:lnTo>
                      <a:pt x="20" y="22"/>
                    </a:lnTo>
                    <a:lnTo>
                      <a:pt x="14" y="32"/>
                    </a:lnTo>
                    <a:lnTo>
                      <a:pt x="8" y="42"/>
                    </a:lnTo>
                    <a:lnTo>
                      <a:pt x="4" y="56"/>
                    </a:lnTo>
                    <a:lnTo>
                      <a:pt x="2" y="72"/>
                    </a:lnTo>
                    <a:lnTo>
                      <a:pt x="0" y="90"/>
                    </a:lnTo>
                    <a:lnTo>
                      <a:pt x="2" y="150"/>
                    </a:lnTo>
                    <a:lnTo>
                      <a:pt x="8" y="236"/>
                    </a:lnTo>
                    <a:lnTo>
                      <a:pt x="26" y="444"/>
                    </a:lnTo>
                    <a:lnTo>
                      <a:pt x="50" y="710"/>
                    </a:lnTo>
                    <a:lnTo>
                      <a:pt x="160" y="758"/>
                    </a:lnTo>
                    <a:lnTo>
                      <a:pt x="162" y="258"/>
                    </a:lnTo>
                    <a:lnTo>
                      <a:pt x="162" y="252"/>
                    </a:lnTo>
                    <a:lnTo>
                      <a:pt x="164" y="248"/>
                    </a:lnTo>
                    <a:lnTo>
                      <a:pt x="168" y="246"/>
                    </a:lnTo>
                    <a:lnTo>
                      <a:pt x="174" y="246"/>
                    </a:lnTo>
                    <a:lnTo>
                      <a:pt x="178" y="246"/>
                    </a:lnTo>
                    <a:lnTo>
                      <a:pt x="182" y="248"/>
                    </a:lnTo>
                    <a:lnTo>
                      <a:pt x="184" y="252"/>
                    </a:lnTo>
                    <a:lnTo>
                      <a:pt x="186" y="258"/>
                    </a:lnTo>
                    <a:lnTo>
                      <a:pt x="184" y="1184"/>
                    </a:lnTo>
                    <a:lnTo>
                      <a:pt x="186" y="1486"/>
                    </a:lnTo>
                    <a:lnTo>
                      <a:pt x="424" y="1574"/>
                    </a:lnTo>
                    <a:lnTo>
                      <a:pt x="424" y="356"/>
                    </a:lnTo>
                    <a:lnTo>
                      <a:pt x="426" y="350"/>
                    </a:lnTo>
                    <a:lnTo>
                      <a:pt x="428" y="346"/>
                    </a:lnTo>
                    <a:lnTo>
                      <a:pt x="432" y="344"/>
                    </a:lnTo>
                    <a:lnTo>
                      <a:pt x="436" y="344"/>
                    </a:lnTo>
                    <a:lnTo>
                      <a:pt x="442" y="344"/>
                    </a:lnTo>
                    <a:lnTo>
                      <a:pt x="446" y="346"/>
                    </a:lnTo>
                    <a:lnTo>
                      <a:pt x="448" y="350"/>
                    </a:lnTo>
                    <a:lnTo>
                      <a:pt x="448" y="356"/>
                    </a:lnTo>
                    <a:lnTo>
                      <a:pt x="448" y="736"/>
                    </a:lnTo>
                    <a:lnTo>
                      <a:pt x="448" y="874"/>
                    </a:lnTo>
                    <a:lnTo>
                      <a:pt x="580" y="922"/>
                    </a:lnTo>
                    <a:lnTo>
                      <a:pt x="598" y="388"/>
                    </a:lnTo>
                    <a:lnTo>
                      <a:pt x="598" y="380"/>
                    </a:lnTo>
                    <a:lnTo>
                      <a:pt x="598" y="356"/>
                    </a:lnTo>
                    <a:lnTo>
                      <a:pt x="594" y="322"/>
                    </a:lnTo>
                    <a:close/>
                  </a:path>
                </a:pathLst>
              </a:custGeom>
              <a:solidFill>
                <a:srgbClr val="37796C"/>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77" name="Freeform 180"/>
              <p:cNvSpPr>
                <a:spLocks/>
              </p:cNvSpPr>
              <p:nvPr/>
            </p:nvSpPr>
            <p:spPr bwMode="white">
              <a:xfrm>
                <a:off x="5106" y="1237"/>
                <a:ext cx="8" cy="450"/>
              </a:xfrm>
              <a:custGeom>
                <a:avLst/>
                <a:gdLst/>
                <a:ahLst/>
                <a:cxnLst>
                  <a:cxn ang="0">
                    <a:pos x="12" y="0"/>
                  </a:cxn>
                  <a:cxn ang="0">
                    <a:pos x="8" y="0"/>
                  </a:cxn>
                  <a:cxn ang="0">
                    <a:pos x="4" y="2"/>
                  </a:cxn>
                  <a:cxn ang="0">
                    <a:pos x="2" y="6"/>
                  </a:cxn>
                  <a:cxn ang="0">
                    <a:pos x="0" y="12"/>
                  </a:cxn>
                  <a:cxn ang="0">
                    <a:pos x="0" y="1230"/>
                  </a:cxn>
                  <a:cxn ang="0">
                    <a:pos x="14" y="1234"/>
                  </a:cxn>
                  <a:cxn ang="0">
                    <a:pos x="24" y="1230"/>
                  </a:cxn>
                  <a:cxn ang="0">
                    <a:pos x="24" y="530"/>
                  </a:cxn>
                  <a:cxn ang="0">
                    <a:pos x="24" y="392"/>
                  </a:cxn>
                  <a:cxn ang="0">
                    <a:pos x="24" y="12"/>
                  </a:cxn>
                  <a:cxn ang="0">
                    <a:pos x="24" y="6"/>
                  </a:cxn>
                  <a:cxn ang="0">
                    <a:pos x="22" y="2"/>
                  </a:cxn>
                  <a:cxn ang="0">
                    <a:pos x="18" y="0"/>
                  </a:cxn>
                  <a:cxn ang="0">
                    <a:pos x="12" y="0"/>
                  </a:cxn>
                </a:cxnLst>
                <a:rect l="0" t="0" r="r" b="b"/>
                <a:pathLst>
                  <a:path w="24" h="1234">
                    <a:moveTo>
                      <a:pt x="12" y="0"/>
                    </a:moveTo>
                    <a:lnTo>
                      <a:pt x="8" y="0"/>
                    </a:lnTo>
                    <a:lnTo>
                      <a:pt x="4" y="2"/>
                    </a:lnTo>
                    <a:lnTo>
                      <a:pt x="2" y="6"/>
                    </a:lnTo>
                    <a:lnTo>
                      <a:pt x="0" y="12"/>
                    </a:lnTo>
                    <a:lnTo>
                      <a:pt x="0" y="1230"/>
                    </a:lnTo>
                    <a:lnTo>
                      <a:pt x="14" y="1234"/>
                    </a:lnTo>
                    <a:lnTo>
                      <a:pt x="24" y="1230"/>
                    </a:lnTo>
                    <a:lnTo>
                      <a:pt x="24" y="530"/>
                    </a:lnTo>
                    <a:lnTo>
                      <a:pt x="24" y="392"/>
                    </a:lnTo>
                    <a:lnTo>
                      <a:pt x="24" y="12"/>
                    </a:lnTo>
                    <a:lnTo>
                      <a:pt x="24" y="6"/>
                    </a:lnTo>
                    <a:lnTo>
                      <a:pt x="22" y="2"/>
                    </a:lnTo>
                    <a:lnTo>
                      <a:pt x="18" y="0"/>
                    </a:lnTo>
                    <a:lnTo>
                      <a:pt x="12"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78" name="Freeform 181"/>
              <p:cNvSpPr>
                <a:spLocks/>
              </p:cNvSpPr>
              <p:nvPr/>
            </p:nvSpPr>
            <p:spPr bwMode="white">
              <a:xfrm>
                <a:off x="5010" y="1202"/>
                <a:ext cx="11" cy="342"/>
              </a:xfrm>
              <a:custGeom>
                <a:avLst/>
                <a:gdLst/>
                <a:ahLst/>
                <a:cxnLst>
                  <a:cxn ang="0">
                    <a:pos x="14" y="0"/>
                  </a:cxn>
                  <a:cxn ang="0">
                    <a:pos x="8" y="0"/>
                  </a:cxn>
                  <a:cxn ang="0">
                    <a:pos x="4" y="2"/>
                  </a:cxn>
                  <a:cxn ang="0">
                    <a:pos x="2" y="6"/>
                  </a:cxn>
                  <a:cxn ang="0">
                    <a:pos x="2" y="12"/>
                  </a:cxn>
                  <a:cxn ang="0">
                    <a:pos x="0" y="512"/>
                  </a:cxn>
                  <a:cxn ang="0">
                    <a:pos x="22" y="520"/>
                  </a:cxn>
                  <a:cxn ang="0">
                    <a:pos x="24" y="938"/>
                  </a:cxn>
                  <a:cxn ang="0">
                    <a:pos x="26" y="12"/>
                  </a:cxn>
                  <a:cxn ang="0">
                    <a:pos x="24" y="6"/>
                  </a:cxn>
                  <a:cxn ang="0">
                    <a:pos x="22" y="2"/>
                  </a:cxn>
                  <a:cxn ang="0">
                    <a:pos x="18" y="0"/>
                  </a:cxn>
                  <a:cxn ang="0">
                    <a:pos x="14" y="0"/>
                  </a:cxn>
                </a:cxnLst>
                <a:rect l="0" t="0" r="r" b="b"/>
                <a:pathLst>
                  <a:path w="26" h="938">
                    <a:moveTo>
                      <a:pt x="14" y="0"/>
                    </a:moveTo>
                    <a:lnTo>
                      <a:pt x="8" y="0"/>
                    </a:lnTo>
                    <a:lnTo>
                      <a:pt x="4" y="2"/>
                    </a:lnTo>
                    <a:lnTo>
                      <a:pt x="2" y="6"/>
                    </a:lnTo>
                    <a:lnTo>
                      <a:pt x="2" y="12"/>
                    </a:lnTo>
                    <a:lnTo>
                      <a:pt x="0" y="512"/>
                    </a:lnTo>
                    <a:lnTo>
                      <a:pt x="22" y="520"/>
                    </a:lnTo>
                    <a:lnTo>
                      <a:pt x="24" y="938"/>
                    </a:lnTo>
                    <a:lnTo>
                      <a:pt x="26" y="12"/>
                    </a:lnTo>
                    <a:lnTo>
                      <a:pt x="24" y="6"/>
                    </a:lnTo>
                    <a:lnTo>
                      <a:pt x="22" y="2"/>
                    </a:lnTo>
                    <a:lnTo>
                      <a:pt x="18" y="0"/>
                    </a:lnTo>
                    <a:lnTo>
                      <a:pt x="14"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79" name="Freeform 182"/>
              <p:cNvSpPr>
                <a:spLocks/>
              </p:cNvSpPr>
              <p:nvPr/>
            </p:nvSpPr>
            <p:spPr bwMode="auto">
              <a:xfrm>
                <a:off x="5004" y="952"/>
                <a:ext cx="122" cy="177"/>
              </a:xfrm>
              <a:custGeom>
                <a:avLst/>
                <a:gdLst/>
                <a:ahLst/>
                <a:cxnLst>
                  <a:cxn ang="0">
                    <a:pos x="308" y="188"/>
                  </a:cxn>
                  <a:cxn ang="0">
                    <a:pos x="324" y="236"/>
                  </a:cxn>
                  <a:cxn ang="0">
                    <a:pos x="332" y="284"/>
                  </a:cxn>
                  <a:cxn ang="0">
                    <a:pos x="334" y="328"/>
                  </a:cxn>
                  <a:cxn ang="0">
                    <a:pos x="330" y="370"/>
                  </a:cxn>
                  <a:cxn ang="0">
                    <a:pos x="320" y="408"/>
                  </a:cxn>
                  <a:cxn ang="0">
                    <a:pos x="306" y="440"/>
                  </a:cxn>
                  <a:cxn ang="0">
                    <a:pos x="284" y="464"/>
                  </a:cxn>
                  <a:cxn ang="0">
                    <a:pos x="256" y="480"/>
                  </a:cxn>
                  <a:cxn ang="0">
                    <a:pos x="228" y="486"/>
                  </a:cxn>
                  <a:cxn ang="0">
                    <a:pos x="196" y="484"/>
                  </a:cxn>
                  <a:cxn ang="0">
                    <a:pos x="164" y="472"/>
                  </a:cxn>
                  <a:cxn ang="0">
                    <a:pos x="132" y="450"/>
                  </a:cxn>
                  <a:cxn ang="0">
                    <a:pos x="102" y="422"/>
                  </a:cxn>
                  <a:cxn ang="0">
                    <a:pos x="74" y="388"/>
                  </a:cxn>
                  <a:cxn ang="0">
                    <a:pos x="48" y="346"/>
                  </a:cxn>
                  <a:cxn ang="0">
                    <a:pos x="26" y="298"/>
                  </a:cxn>
                  <a:cxn ang="0">
                    <a:pos x="12" y="250"/>
                  </a:cxn>
                  <a:cxn ang="0">
                    <a:pos x="4" y="202"/>
                  </a:cxn>
                  <a:cxn ang="0">
                    <a:pos x="0" y="158"/>
                  </a:cxn>
                  <a:cxn ang="0">
                    <a:pos x="4" y="116"/>
                  </a:cxn>
                  <a:cxn ang="0">
                    <a:pos x="14" y="78"/>
                  </a:cxn>
                  <a:cxn ang="0">
                    <a:pos x="30" y="46"/>
                  </a:cxn>
                  <a:cxn ang="0">
                    <a:pos x="52" y="22"/>
                  </a:cxn>
                  <a:cxn ang="0">
                    <a:pos x="78" y="6"/>
                  </a:cxn>
                  <a:cxn ang="0">
                    <a:pos x="108" y="0"/>
                  </a:cxn>
                  <a:cxn ang="0">
                    <a:pos x="140" y="2"/>
                  </a:cxn>
                  <a:cxn ang="0">
                    <a:pos x="172" y="14"/>
                  </a:cxn>
                  <a:cxn ang="0">
                    <a:pos x="204" y="36"/>
                  </a:cxn>
                  <a:cxn ang="0">
                    <a:pos x="234" y="64"/>
                  </a:cxn>
                  <a:cxn ang="0">
                    <a:pos x="262" y="100"/>
                  </a:cxn>
                  <a:cxn ang="0">
                    <a:pos x="288" y="142"/>
                  </a:cxn>
                </a:cxnLst>
                <a:rect l="0" t="0" r="r" b="b"/>
                <a:pathLst>
                  <a:path w="334" h="486">
                    <a:moveTo>
                      <a:pt x="298" y="164"/>
                    </a:moveTo>
                    <a:lnTo>
                      <a:pt x="308" y="188"/>
                    </a:lnTo>
                    <a:lnTo>
                      <a:pt x="316" y="212"/>
                    </a:lnTo>
                    <a:lnTo>
                      <a:pt x="324" y="236"/>
                    </a:lnTo>
                    <a:lnTo>
                      <a:pt x="328" y="260"/>
                    </a:lnTo>
                    <a:lnTo>
                      <a:pt x="332" y="284"/>
                    </a:lnTo>
                    <a:lnTo>
                      <a:pt x="334" y="306"/>
                    </a:lnTo>
                    <a:lnTo>
                      <a:pt x="334" y="328"/>
                    </a:lnTo>
                    <a:lnTo>
                      <a:pt x="334" y="350"/>
                    </a:lnTo>
                    <a:lnTo>
                      <a:pt x="330" y="370"/>
                    </a:lnTo>
                    <a:lnTo>
                      <a:pt x="326" y="390"/>
                    </a:lnTo>
                    <a:lnTo>
                      <a:pt x="320" y="408"/>
                    </a:lnTo>
                    <a:lnTo>
                      <a:pt x="314" y="424"/>
                    </a:lnTo>
                    <a:lnTo>
                      <a:pt x="306" y="440"/>
                    </a:lnTo>
                    <a:lnTo>
                      <a:pt x="296" y="454"/>
                    </a:lnTo>
                    <a:lnTo>
                      <a:pt x="284" y="464"/>
                    </a:lnTo>
                    <a:lnTo>
                      <a:pt x="270" y="474"/>
                    </a:lnTo>
                    <a:lnTo>
                      <a:pt x="256" y="480"/>
                    </a:lnTo>
                    <a:lnTo>
                      <a:pt x="242" y="486"/>
                    </a:lnTo>
                    <a:lnTo>
                      <a:pt x="228" y="486"/>
                    </a:lnTo>
                    <a:lnTo>
                      <a:pt x="212" y="486"/>
                    </a:lnTo>
                    <a:lnTo>
                      <a:pt x="196" y="484"/>
                    </a:lnTo>
                    <a:lnTo>
                      <a:pt x="180" y="478"/>
                    </a:lnTo>
                    <a:lnTo>
                      <a:pt x="164" y="472"/>
                    </a:lnTo>
                    <a:lnTo>
                      <a:pt x="148" y="462"/>
                    </a:lnTo>
                    <a:lnTo>
                      <a:pt x="132" y="450"/>
                    </a:lnTo>
                    <a:lnTo>
                      <a:pt x="116" y="438"/>
                    </a:lnTo>
                    <a:lnTo>
                      <a:pt x="102" y="422"/>
                    </a:lnTo>
                    <a:lnTo>
                      <a:pt x="88" y="406"/>
                    </a:lnTo>
                    <a:lnTo>
                      <a:pt x="74" y="388"/>
                    </a:lnTo>
                    <a:lnTo>
                      <a:pt x="60" y="366"/>
                    </a:lnTo>
                    <a:lnTo>
                      <a:pt x="48" y="346"/>
                    </a:lnTo>
                    <a:lnTo>
                      <a:pt x="36" y="322"/>
                    </a:lnTo>
                    <a:lnTo>
                      <a:pt x="26" y="298"/>
                    </a:lnTo>
                    <a:lnTo>
                      <a:pt x="18" y="274"/>
                    </a:lnTo>
                    <a:lnTo>
                      <a:pt x="12" y="250"/>
                    </a:lnTo>
                    <a:lnTo>
                      <a:pt x="6" y="226"/>
                    </a:lnTo>
                    <a:lnTo>
                      <a:pt x="4" y="202"/>
                    </a:lnTo>
                    <a:lnTo>
                      <a:pt x="2" y="180"/>
                    </a:lnTo>
                    <a:lnTo>
                      <a:pt x="0" y="158"/>
                    </a:lnTo>
                    <a:lnTo>
                      <a:pt x="2" y="136"/>
                    </a:lnTo>
                    <a:lnTo>
                      <a:pt x="4" y="116"/>
                    </a:lnTo>
                    <a:lnTo>
                      <a:pt x="8" y="96"/>
                    </a:lnTo>
                    <a:lnTo>
                      <a:pt x="14" y="78"/>
                    </a:lnTo>
                    <a:lnTo>
                      <a:pt x="22" y="62"/>
                    </a:lnTo>
                    <a:lnTo>
                      <a:pt x="30" y="46"/>
                    </a:lnTo>
                    <a:lnTo>
                      <a:pt x="40" y="34"/>
                    </a:lnTo>
                    <a:lnTo>
                      <a:pt x="52" y="22"/>
                    </a:lnTo>
                    <a:lnTo>
                      <a:pt x="64" y="12"/>
                    </a:lnTo>
                    <a:lnTo>
                      <a:pt x="78" y="6"/>
                    </a:lnTo>
                    <a:lnTo>
                      <a:pt x="94" y="2"/>
                    </a:lnTo>
                    <a:lnTo>
                      <a:pt x="108" y="0"/>
                    </a:lnTo>
                    <a:lnTo>
                      <a:pt x="124" y="0"/>
                    </a:lnTo>
                    <a:lnTo>
                      <a:pt x="140" y="2"/>
                    </a:lnTo>
                    <a:lnTo>
                      <a:pt x="156" y="8"/>
                    </a:lnTo>
                    <a:lnTo>
                      <a:pt x="172" y="14"/>
                    </a:lnTo>
                    <a:lnTo>
                      <a:pt x="188" y="24"/>
                    </a:lnTo>
                    <a:lnTo>
                      <a:pt x="204" y="36"/>
                    </a:lnTo>
                    <a:lnTo>
                      <a:pt x="218" y="48"/>
                    </a:lnTo>
                    <a:lnTo>
                      <a:pt x="234" y="64"/>
                    </a:lnTo>
                    <a:lnTo>
                      <a:pt x="248" y="80"/>
                    </a:lnTo>
                    <a:lnTo>
                      <a:pt x="262" y="100"/>
                    </a:lnTo>
                    <a:lnTo>
                      <a:pt x="276" y="120"/>
                    </a:lnTo>
                    <a:lnTo>
                      <a:pt x="288" y="142"/>
                    </a:lnTo>
                    <a:lnTo>
                      <a:pt x="298" y="164"/>
                    </a:lnTo>
                    <a:close/>
                  </a:path>
                </a:pathLst>
              </a:custGeom>
              <a:solidFill>
                <a:srgbClr val="37796C"/>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grpSp>
        <p:cxnSp>
          <p:nvCxnSpPr>
            <p:cNvPr id="250" name="直接箭头连接符 673"/>
            <p:cNvCxnSpPr>
              <a:cxnSpLocks noChangeShapeType="1"/>
            </p:cNvCxnSpPr>
            <p:nvPr/>
          </p:nvCxnSpPr>
          <p:spPr bwMode="auto">
            <a:xfrm rot="10800000" flipV="1">
              <a:off x="2185988" y="2954338"/>
              <a:ext cx="215900" cy="61912"/>
            </a:xfrm>
            <a:prstGeom prst="straightConnector1">
              <a:avLst/>
            </a:prstGeom>
            <a:noFill/>
            <a:ln w="9525" algn="ctr">
              <a:solidFill>
                <a:srgbClr val="4A7EBB"/>
              </a:solidFill>
              <a:round/>
              <a:headEnd/>
              <a:tailEnd type="arrow" w="med" len="med"/>
            </a:ln>
            <a:extLst>
              <a:ext uri="{909E8E84-426E-40DD-AFC4-6F175D3DCCD1}">
                <a14:hiddenFill xmlns:a14="http://schemas.microsoft.com/office/drawing/2010/main">
                  <a:noFill/>
                </a14:hiddenFill>
              </a:ext>
            </a:extLst>
          </p:spPr>
        </p:cxnSp>
        <p:sp>
          <p:nvSpPr>
            <p:cNvPr id="251" name="TextBox 250"/>
            <p:cNvSpPr txBox="1"/>
            <p:nvPr/>
          </p:nvSpPr>
          <p:spPr>
            <a:xfrm>
              <a:off x="1657350" y="5156200"/>
              <a:ext cx="670388" cy="263497"/>
            </a:xfrm>
            <a:prstGeom prst="rect">
              <a:avLst/>
            </a:prstGeom>
            <a:noFill/>
          </p:spPr>
          <p:txBody>
            <a:bodyPr wrap="none">
              <a:spAutoFit/>
            </a:bodyPr>
            <a:lstStyle/>
            <a:p>
              <a:pPr defTabSz="843623">
                <a:defRPr/>
              </a:pPr>
              <a:r>
                <a:rPr lang="zh-CN" altLang="en-US" sz="1100" kern="0" dirty="0">
                  <a:solidFill>
                    <a:sysClr val="windowText" lastClr="000000"/>
                  </a:solidFill>
                  <a:latin typeface="微软雅黑" pitchFamily="34" charset="-122"/>
                  <a:cs typeface="华文细黑" charset="0"/>
                </a:rPr>
                <a:t>数据协调员</a:t>
              </a:r>
            </a:p>
          </p:txBody>
        </p:sp>
        <p:cxnSp>
          <p:nvCxnSpPr>
            <p:cNvPr id="252" name="直接箭头连接符 675"/>
            <p:cNvCxnSpPr>
              <a:cxnSpLocks noChangeShapeType="1"/>
            </p:cNvCxnSpPr>
            <p:nvPr/>
          </p:nvCxnSpPr>
          <p:spPr bwMode="auto">
            <a:xfrm flipV="1">
              <a:off x="2162175" y="2514600"/>
              <a:ext cx="3168650" cy="563563"/>
            </a:xfrm>
            <a:prstGeom prst="straightConnector1">
              <a:avLst/>
            </a:prstGeom>
            <a:noFill/>
            <a:ln w="9525" algn="ctr">
              <a:solidFill>
                <a:srgbClr val="4A7EBB"/>
              </a:solidFill>
              <a:round/>
              <a:headEnd/>
              <a:tailEnd type="arrow" w="med" len="med"/>
            </a:ln>
            <a:extLst>
              <a:ext uri="{909E8E84-426E-40DD-AFC4-6F175D3DCCD1}">
                <a14:hiddenFill xmlns:a14="http://schemas.microsoft.com/office/drawing/2010/main">
                  <a:noFill/>
                </a14:hiddenFill>
              </a:ext>
            </a:extLst>
          </p:spPr>
        </p:cxnSp>
        <p:cxnSp>
          <p:nvCxnSpPr>
            <p:cNvPr id="253" name="直接箭头连接符 676"/>
            <p:cNvCxnSpPr>
              <a:cxnSpLocks noChangeShapeType="1"/>
            </p:cNvCxnSpPr>
            <p:nvPr/>
          </p:nvCxnSpPr>
          <p:spPr bwMode="auto">
            <a:xfrm flipV="1">
              <a:off x="1873250" y="3078163"/>
              <a:ext cx="3673475" cy="125412"/>
            </a:xfrm>
            <a:prstGeom prst="straightConnector1">
              <a:avLst/>
            </a:prstGeom>
            <a:noFill/>
            <a:ln w="9525" algn="ctr">
              <a:solidFill>
                <a:srgbClr val="4A7EBB"/>
              </a:solidFill>
              <a:round/>
              <a:headEnd/>
              <a:tailEnd type="arrow" w="med" len="med"/>
            </a:ln>
            <a:extLst>
              <a:ext uri="{909E8E84-426E-40DD-AFC4-6F175D3DCCD1}">
                <a14:hiddenFill xmlns:a14="http://schemas.microsoft.com/office/drawing/2010/main">
                  <a:noFill/>
                </a14:hiddenFill>
              </a:ext>
            </a:extLst>
          </p:spPr>
        </p:cxnSp>
        <p:cxnSp>
          <p:nvCxnSpPr>
            <p:cNvPr id="254" name="直接箭头连接符 677"/>
            <p:cNvCxnSpPr>
              <a:cxnSpLocks noChangeShapeType="1"/>
            </p:cNvCxnSpPr>
            <p:nvPr/>
          </p:nvCxnSpPr>
          <p:spPr bwMode="auto">
            <a:xfrm rot="10800000" flipV="1">
              <a:off x="1009650" y="2640013"/>
              <a:ext cx="720725" cy="438150"/>
            </a:xfrm>
            <a:prstGeom prst="straightConnector1">
              <a:avLst/>
            </a:prstGeom>
            <a:noFill/>
            <a:ln w="9525" algn="ctr">
              <a:solidFill>
                <a:srgbClr val="4A7EBB"/>
              </a:solidFill>
              <a:round/>
              <a:headEnd/>
              <a:tailEnd type="arrow" w="med" len="med"/>
            </a:ln>
            <a:extLst>
              <a:ext uri="{909E8E84-426E-40DD-AFC4-6F175D3DCCD1}">
                <a14:hiddenFill xmlns:a14="http://schemas.microsoft.com/office/drawing/2010/main">
                  <a:noFill/>
                </a14:hiddenFill>
              </a:ext>
            </a:extLst>
          </p:spPr>
        </p:cxnSp>
        <p:grpSp>
          <p:nvGrpSpPr>
            <p:cNvPr id="255" name="Group 177"/>
            <p:cNvGrpSpPr>
              <a:grpSpLocks noChangeAspect="1"/>
            </p:cNvGrpSpPr>
            <p:nvPr/>
          </p:nvGrpSpPr>
          <p:grpSpPr bwMode="auto">
            <a:xfrm>
              <a:off x="842963" y="2887663"/>
              <a:ext cx="166687" cy="377825"/>
              <a:chOff x="4949" y="936"/>
              <a:chExt cx="290" cy="754"/>
            </a:xfrm>
          </p:grpSpPr>
          <p:sp>
            <p:nvSpPr>
              <p:cNvPr id="270" name="Freeform 178"/>
              <p:cNvSpPr>
                <a:spLocks/>
              </p:cNvSpPr>
              <p:nvPr/>
            </p:nvSpPr>
            <p:spPr bwMode="auto">
              <a:xfrm>
                <a:off x="4966" y="936"/>
                <a:ext cx="273" cy="751"/>
              </a:xfrm>
              <a:custGeom>
                <a:avLst/>
                <a:gdLst/>
                <a:ahLst/>
                <a:cxnLst>
                  <a:cxn ang="0">
                    <a:pos x="452" y="486"/>
                  </a:cxn>
                  <a:cxn ang="0">
                    <a:pos x="538" y="450"/>
                  </a:cxn>
                  <a:cxn ang="0">
                    <a:pos x="556" y="430"/>
                  </a:cxn>
                  <a:cxn ang="0">
                    <a:pos x="570" y="402"/>
                  </a:cxn>
                  <a:cxn ang="0">
                    <a:pos x="582" y="366"/>
                  </a:cxn>
                  <a:cxn ang="0">
                    <a:pos x="586" y="324"/>
                  </a:cxn>
                  <a:cxn ang="0">
                    <a:pos x="586" y="278"/>
                  </a:cxn>
                  <a:cxn ang="0">
                    <a:pos x="578" y="230"/>
                  </a:cxn>
                  <a:cxn ang="0">
                    <a:pos x="564" y="182"/>
                  </a:cxn>
                  <a:cxn ang="0">
                    <a:pos x="544" y="134"/>
                  </a:cxn>
                  <a:cxn ang="0">
                    <a:pos x="520" y="94"/>
                  </a:cxn>
                  <a:cxn ang="0">
                    <a:pos x="492" y="60"/>
                  </a:cxn>
                  <a:cxn ang="0">
                    <a:pos x="464" y="34"/>
                  </a:cxn>
                  <a:cxn ang="0">
                    <a:pos x="434" y="16"/>
                  </a:cxn>
                  <a:cxn ang="0">
                    <a:pos x="402" y="4"/>
                  </a:cxn>
                  <a:cxn ang="0">
                    <a:pos x="370" y="0"/>
                  </a:cxn>
                  <a:cxn ang="0">
                    <a:pos x="336" y="2"/>
                  </a:cxn>
                  <a:cxn ang="0">
                    <a:pos x="182" y="48"/>
                  </a:cxn>
                  <a:cxn ang="0">
                    <a:pos x="248" y="412"/>
                  </a:cxn>
                  <a:cxn ang="0">
                    <a:pos x="230" y="408"/>
                  </a:cxn>
                  <a:cxn ang="0">
                    <a:pos x="204" y="410"/>
                  </a:cxn>
                  <a:cxn ang="0">
                    <a:pos x="0" y="488"/>
                  </a:cxn>
                  <a:cxn ang="0">
                    <a:pos x="14" y="486"/>
                  </a:cxn>
                  <a:cxn ang="0">
                    <a:pos x="42" y="484"/>
                  </a:cxn>
                  <a:cxn ang="0">
                    <a:pos x="60" y="486"/>
                  </a:cxn>
                  <a:cxn ang="0">
                    <a:pos x="418" y="618"/>
                  </a:cxn>
                  <a:cxn ang="0">
                    <a:pos x="474" y="654"/>
                  </a:cxn>
                  <a:cxn ang="0">
                    <a:pos x="512" y="696"/>
                  </a:cxn>
                  <a:cxn ang="0">
                    <a:pos x="536" y="742"/>
                  </a:cxn>
                  <a:cxn ang="0">
                    <a:pos x="552" y="784"/>
                  </a:cxn>
                  <a:cxn ang="0">
                    <a:pos x="560" y="840"/>
                  </a:cxn>
                  <a:cxn ang="0">
                    <a:pos x="560" y="872"/>
                  </a:cxn>
                  <a:cxn ang="0">
                    <a:pos x="410" y="1358"/>
                  </a:cxn>
                  <a:cxn ang="0">
                    <a:pos x="566" y="2004"/>
                  </a:cxn>
                  <a:cxn ang="0">
                    <a:pos x="730" y="1330"/>
                  </a:cxn>
                  <a:cxn ang="0">
                    <a:pos x="748" y="788"/>
                  </a:cxn>
                  <a:cxn ang="0">
                    <a:pos x="744" y="730"/>
                  </a:cxn>
                  <a:cxn ang="0">
                    <a:pos x="732" y="688"/>
                  </a:cxn>
                  <a:cxn ang="0">
                    <a:pos x="714" y="644"/>
                  </a:cxn>
                  <a:cxn ang="0">
                    <a:pos x="682" y="600"/>
                  </a:cxn>
                  <a:cxn ang="0">
                    <a:pos x="636" y="560"/>
                  </a:cxn>
                  <a:cxn ang="0">
                    <a:pos x="572" y="528"/>
                  </a:cxn>
                </a:cxnLst>
                <a:rect l="0" t="0" r="r" b="b"/>
                <a:pathLst>
                  <a:path w="748" h="2058">
                    <a:moveTo>
                      <a:pt x="572" y="528"/>
                    </a:moveTo>
                    <a:lnTo>
                      <a:pt x="452" y="486"/>
                    </a:lnTo>
                    <a:lnTo>
                      <a:pt x="526" y="456"/>
                    </a:lnTo>
                    <a:lnTo>
                      <a:pt x="538" y="450"/>
                    </a:lnTo>
                    <a:lnTo>
                      <a:pt x="546" y="442"/>
                    </a:lnTo>
                    <a:lnTo>
                      <a:pt x="556" y="430"/>
                    </a:lnTo>
                    <a:lnTo>
                      <a:pt x="564" y="416"/>
                    </a:lnTo>
                    <a:lnTo>
                      <a:pt x="570" y="402"/>
                    </a:lnTo>
                    <a:lnTo>
                      <a:pt x="576" y="384"/>
                    </a:lnTo>
                    <a:lnTo>
                      <a:pt x="582" y="366"/>
                    </a:lnTo>
                    <a:lnTo>
                      <a:pt x="584" y="346"/>
                    </a:lnTo>
                    <a:lnTo>
                      <a:pt x="586" y="324"/>
                    </a:lnTo>
                    <a:lnTo>
                      <a:pt x="586" y="302"/>
                    </a:lnTo>
                    <a:lnTo>
                      <a:pt x="586" y="278"/>
                    </a:lnTo>
                    <a:lnTo>
                      <a:pt x="582" y="254"/>
                    </a:lnTo>
                    <a:lnTo>
                      <a:pt x="578" y="230"/>
                    </a:lnTo>
                    <a:lnTo>
                      <a:pt x="572" y="206"/>
                    </a:lnTo>
                    <a:lnTo>
                      <a:pt x="564" y="182"/>
                    </a:lnTo>
                    <a:lnTo>
                      <a:pt x="554" y="158"/>
                    </a:lnTo>
                    <a:lnTo>
                      <a:pt x="544" y="134"/>
                    </a:lnTo>
                    <a:lnTo>
                      <a:pt x="532" y="114"/>
                    </a:lnTo>
                    <a:lnTo>
                      <a:pt x="520" y="94"/>
                    </a:lnTo>
                    <a:lnTo>
                      <a:pt x="506" y="76"/>
                    </a:lnTo>
                    <a:lnTo>
                      <a:pt x="492" y="60"/>
                    </a:lnTo>
                    <a:lnTo>
                      <a:pt x="478" y="46"/>
                    </a:lnTo>
                    <a:lnTo>
                      <a:pt x="464" y="34"/>
                    </a:lnTo>
                    <a:lnTo>
                      <a:pt x="448" y="24"/>
                    </a:lnTo>
                    <a:lnTo>
                      <a:pt x="434" y="16"/>
                    </a:lnTo>
                    <a:lnTo>
                      <a:pt x="418" y="8"/>
                    </a:lnTo>
                    <a:lnTo>
                      <a:pt x="402" y="4"/>
                    </a:lnTo>
                    <a:lnTo>
                      <a:pt x="386" y="0"/>
                    </a:lnTo>
                    <a:lnTo>
                      <a:pt x="370" y="0"/>
                    </a:lnTo>
                    <a:lnTo>
                      <a:pt x="354" y="0"/>
                    </a:lnTo>
                    <a:lnTo>
                      <a:pt x="336" y="2"/>
                    </a:lnTo>
                    <a:lnTo>
                      <a:pt x="320" y="6"/>
                    </a:lnTo>
                    <a:lnTo>
                      <a:pt x="182" y="48"/>
                    </a:lnTo>
                    <a:lnTo>
                      <a:pt x="344" y="446"/>
                    </a:lnTo>
                    <a:lnTo>
                      <a:pt x="248" y="412"/>
                    </a:lnTo>
                    <a:lnTo>
                      <a:pt x="242" y="410"/>
                    </a:lnTo>
                    <a:lnTo>
                      <a:pt x="230" y="408"/>
                    </a:lnTo>
                    <a:lnTo>
                      <a:pt x="214" y="408"/>
                    </a:lnTo>
                    <a:lnTo>
                      <a:pt x="204" y="410"/>
                    </a:lnTo>
                    <a:lnTo>
                      <a:pt x="194" y="412"/>
                    </a:lnTo>
                    <a:lnTo>
                      <a:pt x="0" y="488"/>
                    </a:lnTo>
                    <a:lnTo>
                      <a:pt x="4" y="490"/>
                    </a:lnTo>
                    <a:lnTo>
                      <a:pt x="14" y="486"/>
                    </a:lnTo>
                    <a:lnTo>
                      <a:pt x="24" y="484"/>
                    </a:lnTo>
                    <a:lnTo>
                      <a:pt x="42" y="484"/>
                    </a:lnTo>
                    <a:lnTo>
                      <a:pt x="54" y="486"/>
                    </a:lnTo>
                    <a:lnTo>
                      <a:pt x="60" y="486"/>
                    </a:lnTo>
                    <a:lnTo>
                      <a:pt x="384" y="604"/>
                    </a:lnTo>
                    <a:lnTo>
                      <a:pt x="418" y="618"/>
                    </a:lnTo>
                    <a:lnTo>
                      <a:pt x="448" y="634"/>
                    </a:lnTo>
                    <a:lnTo>
                      <a:pt x="474" y="654"/>
                    </a:lnTo>
                    <a:lnTo>
                      <a:pt x="494" y="674"/>
                    </a:lnTo>
                    <a:lnTo>
                      <a:pt x="512" y="696"/>
                    </a:lnTo>
                    <a:lnTo>
                      <a:pt x="526" y="718"/>
                    </a:lnTo>
                    <a:lnTo>
                      <a:pt x="536" y="742"/>
                    </a:lnTo>
                    <a:lnTo>
                      <a:pt x="544" y="764"/>
                    </a:lnTo>
                    <a:lnTo>
                      <a:pt x="552" y="784"/>
                    </a:lnTo>
                    <a:lnTo>
                      <a:pt x="556" y="806"/>
                    </a:lnTo>
                    <a:lnTo>
                      <a:pt x="560" y="840"/>
                    </a:lnTo>
                    <a:lnTo>
                      <a:pt x="560" y="864"/>
                    </a:lnTo>
                    <a:lnTo>
                      <a:pt x="560" y="872"/>
                    </a:lnTo>
                    <a:lnTo>
                      <a:pt x="542" y="1406"/>
                    </a:lnTo>
                    <a:lnTo>
                      <a:pt x="410" y="1358"/>
                    </a:lnTo>
                    <a:lnTo>
                      <a:pt x="410" y="2058"/>
                    </a:lnTo>
                    <a:lnTo>
                      <a:pt x="566" y="2004"/>
                    </a:lnTo>
                    <a:lnTo>
                      <a:pt x="576" y="1398"/>
                    </a:lnTo>
                    <a:lnTo>
                      <a:pt x="730" y="1330"/>
                    </a:lnTo>
                    <a:lnTo>
                      <a:pt x="746" y="796"/>
                    </a:lnTo>
                    <a:lnTo>
                      <a:pt x="748" y="788"/>
                    </a:lnTo>
                    <a:lnTo>
                      <a:pt x="748" y="764"/>
                    </a:lnTo>
                    <a:lnTo>
                      <a:pt x="744" y="730"/>
                    </a:lnTo>
                    <a:lnTo>
                      <a:pt x="738" y="710"/>
                    </a:lnTo>
                    <a:lnTo>
                      <a:pt x="732" y="688"/>
                    </a:lnTo>
                    <a:lnTo>
                      <a:pt x="724" y="666"/>
                    </a:lnTo>
                    <a:lnTo>
                      <a:pt x="714" y="644"/>
                    </a:lnTo>
                    <a:lnTo>
                      <a:pt x="700" y="620"/>
                    </a:lnTo>
                    <a:lnTo>
                      <a:pt x="682" y="600"/>
                    </a:lnTo>
                    <a:lnTo>
                      <a:pt x="660" y="578"/>
                    </a:lnTo>
                    <a:lnTo>
                      <a:pt x="636" y="560"/>
                    </a:lnTo>
                    <a:lnTo>
                      <a:pt x="606" y="542"/>
                    </a:lnTo>
                    <a:lnTo>
                      <a:pt x="572" y="528"/>
                    </a:lnTo>
                    <a:close/>
                  </a:path>
                </a:pathLst>
              </a:custGeom>
              <a:solidFill>
                <a:srgbClr val="9ABE9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71" name="Freeform 179"/>
              <p:cNvSpPr>
                <a:spLocks/>
              </p:cNvSpPr>
              <p:nvPr/>
            </p:nvSpPr>
            <p:spPr bwMode="auto">
              <a:xfrm>
                <a:off x="4949" y="1110"/>
                <a:ext cx="224" cy="580"/>
              </a:xfrm>
              <a:custGeom>
                <a:avLst/>
                <a:gdLst/>
                <a:ahLst/>
                <a:cxnLst>
                  <a:cxn ang="0">
                    <a:pos x="594" y="322"/>
                  </a:cxn>
                  <a:cxn ang="0">
                    <a:pos x="590" y="300"/>
                  </a:cxn>
                  <a:cxn ang="0">
                    <a:pos x="582" y="280"/>
                  </a:cxn>
                  <a:cxn ang="0">
                    <a:pos x="574" y="258"/>
                  </a:cxn>
                  <a:cxn ang="0">
                    <a:pos x="564" y="234"/>
                  </a:cxn>
                  <a:cxn ang="0">
                    <a:pos x="550" y="212"/>
                  </a:cxn>
                  <a:cxn ang="0">
                    <a:pos x="532" y="190"/>
                  </a:cxn>
                  <a:cxn ang="0">
                    <a:pos x="512" y="170"/>
                  </a:cxn>
                  <a:cxn ang="0">
                    <a:pos x="486" y="150"/>
                  </a:cxn>
                  <a:cxn ang="0">
                    <a:pos x="456" y="134"/>
                  </a:cxn>
                  <a:cxn ang="0">
                    <a:pos x="422" y="120"/>
                  </a:cxn>
                  <a:cxn ang="0">
                    <a:pos x="98" y="2"/>
                  </a:cxn>
                  <a:cxn ang="0">
                    <a:pos x="92" y="2"/>
                  </a:cxn>
                  <a:cxn ang="0">
                    <a:pos x="80" y="0"/>
                  </a:cxn>
                  <a:cxn ang="0">
                    <a:pos x="62" y="0"/>
                  </a:cxn>
                  <a:cxn ang="0">
                    <a:pos x="52" y="2"/>
                  </a:cxn>
                  <a:cxn ang="0">
                    <a:pos x="42" y="6"/>
                  </a:cxn>
                  <a:cxn ang="0">
                    <a:pos x="34" y="10"/>
                  </a:cxn>
                  <a:cxn ang="0">
                    <a:pos x="26" y="14"/>
                  </a:cxn>
                  <a:cxn ang="0">
                    <a:pos x="20" y="22"/>
                  </a:cxn>
                  <a:cxn ang="0">
                    <a:pos x="14" y="32"/>
                  </a:cxn>
                  <a:cxn ang="0">
                    <a:pos x="8" y="42"/>
                  </a:cxn>
                  <a:cxn ang="0">
                    <a:pos x="4" y="56"/>
                  </a:cxn>
                  <a:cxn ang="0">
                    <a:pos x="2" y="72"/>
                  </a:cxn>
                  <a:cxn ang="0">
                    <a:pos x="0" y="90"/>
                  </a:cxn>
                  <a:cxn ang="0">
                    <a:pos x="2" y="150"/>
                  </a:cxn>
                  <a:cxn ang="0">
                    <a:pos x="8" y="236"/>
                  </a:cxn>
                  <a:cxn ang="0">
                    <a:pos x="26" y="444"/>
                  </a:cxn>
                  <a:cxn ang="0">
                    <a:pos x="50" y="710"/>
                  </a:cxn>
                  <a:cxn ang="0">
                    <a:pos x="160" y="758"/>
                  </a:cxn>
                  <a:cxn ang="0">
                    <a:pos x="162" y="258"/>
                  </a:cxn>
                  <a:cxn ang="0">
                    <a:pos x="162" y="252"/>
                  </a:cxn>
                  <a:cxn ang="0">
                    <a:pos x="164" y="248"/>
                  </a:cxn>
                  <a:cxn ang="0">
                    <a:pos x="168" y="246"/>
                  </a:cxn>
                  <a:cxn ang="0">
                    <a:pos x="174" y="246"/>
                  </a:cxn>
                  <a:cxn ang="0">
                    <a:pos x="178" y="246"/>
                  </a:cxn>
                  <a:cxn ang="0">
                    <a:pos x="182" y="248"/>
                  </a:cxn>
                  <a:cxn ang="0">
                    <a:pos x="184" y="252"/>
                  </a:cxn>
                  <a:cxn ang="0">
                    <a:pos x="186" y="258"/>
                  </a:cxn>
                  <a:cxn ang="0">
                    <a:pos x="184" y="1184"/>
                  </a:cxn>
                  <a:cxn ang="0">
                    <a:pos x="186" y="1486"/>
                  </a:cxn>
                  <a:cxn ang="0">
                    <a:pos x="424" y="1574"/>
                  </a:cxn>
                  <a:cxn ang="0">
                    <a:pos x="424" y="356"/>
                  </a:cxn>
                  <a:cxn ang="0">
                    <a:pos x="426" y="350"/>
                  </a:cxn>
                  <a:cxn ang="0">
                    <a:pos x="428" y="346"/>
                  </a:cxn>
                  <a:cxn ang="0">
                    <a:pos x="432" y="344"/>
                  </a:cxn>
                  <a:cxn ang="0">
                    <a:pos x="436" y="344"/>
                  </a:cxn>
                  <a:cxn ang="0">
                    <a:pos x="442" y="344"/>
                  </a:cxn>
                  <a:cxn ang="0">
                    <a:pos x="446" y="346"/>
                  </a:cxn>
                  <a:cxn ang="0">
                    <a:pos x="448" y="350"/>
                  </a:cxn>
                  <a:cxn ang="0">
                    <a:pos x="448" y="356"/>
                  </a:cxn>
                  <a:cxn ang="0">
                    <a:pos x="448" y="736"/>
                  </a:cxn>
                  <a:cxn ang="0">
                    <a:pos x="448" y="874"/>
                  </a:cxn>
                  <a:cxn ang="0">
                    <a:pos x="580" y="922"/>
                  </a:cxn>
                  <a:cxn ang="0">
                    <a:pos x="598" y="388"/>
                  </a:cxn>
                  <a:cxn ang="0">
                    <a:pos x="598" y="380"/>
                  </a:cxn>
                  <a:cxn ang="0">
                    <a:pos x="598" y="356"/>
                  </a:cxn>
                  <a:cxn ang="0">
                    <a:pos x="594" y="322"/>
                  </a:cxn>
                </a:cxnLst>
                <a:rect l="0" t="0" r="r" b="b"/>
                <a:pathLst>
                  <a:path w="598" h="1574">
                    <a:moveTo>
                      <a:pt x="594" y="322"/>
                    </a:moveTo>
                    <a:lnTo>
                      <a:pt x="590" y="300"/>
                    </a:lnTo>
                    <a:lnTo>
                      <a:pt x="582" y="280"/>
                    </a:lnTo>
                    <a:lnTo>
                      <a:pt x="574" y="258"/>
                    </a:lnTo>
                    <a:lnTo>
                      <a:pt x="564" y="234"/>
                    </a:lnTo>
                    <a:lnTo>
                      <a:pt x="550" y="212"/>
                    </a:lnTo>
                    <a:lnTo>
                      <a:pt x="532" y="190"/>
                    </a:lnTo>
                    <a:lnTo>
                      <a:pt x="512" y="170"/>
                    </a:lnTo>
                    <a:lnTo>
                      <a:pt x="486" y="150"/>
                    </a:lnTo>
                    <a:lnTo>
                      <a:pt x="456" y="134"/>
                    </a:lnTo>
                    <a:lnTo>
                      <a:pt x="422" y="120"/>
                    </a:lnTo>
                    <a:lnTo>
                      <a:pt x="98" y="2"/>
                    </a:lnTo>
                    <a:lnTo>
                      <a:pt x="92" y="2"/>
                    </a:lnTo>
                    <a:lnTo>
                      <a:pt x="80" y="0"/>
                    </a:lnTo>
                    <a:lnTo>
                      <a:pt x="62" y="0"/>
                    </a:lnTo>
                    <a:lnTo>
                      <a:pt x="52" y="2"/>
                    </a:lnTo>
                    <a:lnTo>
                      <a:pt x="42" y="6"/>
                    </a:lnTo>
                    <a:lnTo>
                      <a:pt x="34" y="10"/>
                    </a:lnTo>
                    <a:lnTo>
                      <a:pt x="26" y="14"/>
                    </a:lnTo>
                    <a:lnTo>
                      <a:pt x="20" y="22"/>
                    </a:lnTo>
                    <a:lnTo>
                      <a:pt x="14" y="32"/>
                    </a:lnTo>
                    <a:lnTo>
                      <a:pt x="8" y="42"/>
                    </a:lnTo>
                    <a:lnTo>
                      <a:pt x="4" y="56"/>
                    </a:lnTo>
                    <a:lnTo>
                      <a:pt x="2" y="72"/>
                    </a:lnTo>
                    <a:lnTo>
                      <a:pt x="0" y="90"/>
                    </a:lnTo>
                    <a:lnTo>
                      <a:pt x="2" y="150"/>
                    </a:lnTo>
                    <a:lnTo>
                      <a:pt x="8" y="236"/>
                    </a:lnTo>
                    <a:lnTo>
                      <a:pt x="26" y="444"/>
                    </a:lnTo>
                    <a:lnTo>
                      <a:pt x="50" y="710"/>
                    </a:lnTo>
                    <a:lnTo>
                      <a:pt x="160" y="758"/>
                    </a:lnTo>
                    <a:lnTo>
                      <a:pt x="162" y="258"/>
                    </a:lnTo>
                    <a:lnTo>
                      <a:pt x="162" y="252"/>
                    </a:lnTo>
                    <a:lnTo>
                      <a:pt x="164" y="248"/>
                    </a:lnTo>
                    <a:lnTo>
                      <a:pt x="168" y="246"/>
                    </a:lnTo>
                    <a:lnTo>
                      <a:pt x="174" y="246"/>
                    </a:lnTo>
                    <a:lnTo>
                      <a:pt x="178" y="246"/>
                    </a:lnTo>
                    <a:lnTo>
                      <a:pt x="182" y="248"/>
                    </a:lnTo>
                    <a:lnTo>
                      <a:pt x="184" y="252"/>
                    </a:lnTo>
                    <a:lnTo>
                      <a:pt x="186" y="258"/>
                    </a:lnTo>
                    <a:lnTo>
                      <a:pt x="184" y="1184"/>
                    </a:lnTo>
                    <a:lnTo>
                      <a:pt x="186" y="1486"/>
                    </a:lnTo>
                    <a:lnTo>
                      <a:pt x="424" y="1574"/>
                    </a:lnTo>
                    <a:lnTo>
                      <a:pt x="424" y="356"/>
                    </a:lnTo>
                    <a:lnTo>
                      <a:pt x="426" y="350"/>
                    </a:lnTo>
                    <a:lnTo>
                      <a:pt x="428" y="346"/>
                    </a:lnTo>
                    <a:lnTo>
                      <a:pt x="432" y="344"/>
                    </a:lnTo>
                    <a:lnTo>
                      <a:pt x="436" y="344"/>
                    </a:lnTo>
                    <a:lnTo>
                      <a:pt x="442" y="344"/>
                    </a:lnTo>
                    <a:lnTo>
                      <a:pt x="446" y="346"/>
                    </a:lnTo>
                    <a:lnTo>
                      <a:pt x="448" y="350"/>
                    </a:lnTo>
                    <a:lnTo>
                      <a:pt x="448" y="356"/>
                    </a:lnTo>
                    <a:lnTo>
                      <a:pt x="448" y="736"/>
                    </a:lnTo>
                    <a:lnTo>
                      <a:pt x="448" y="874"/>
                    </a:lnTo>
                    <a:lnTo>
                      <a:pt x="580" y="922"/>
                    </a:lnTo>
                    <a:lnTo>
                      <a:pt x="598" y="388"/>
                    </a:lnTo>
                    <a:lnTo>
                      <a:pt x="598" y="380"/>
                    </a:lnTo>
                    <a:lnTo>
                      <a:pt x="598" y="356"/>
                    </a:lnTo>
                    <a:lnTo>
                      <a:pt x="594" y="322"/>
                    </a:lnTo>
                    <a:close/>
                  </a:path>
                </a:pathLst>
              </a:custGeom>
              <a:solidFill>
                <a:srgbClr val="37796C"/>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72" name="Freeform 180"/>
              <p:cNvSpPr>
                <a:spLocks/>
              </p:cNvSpPr>
              <p:nvPr/>
            </p:nvSpPr>
            <p:spPr bwMode="white">
              <a:xfrm>
                <a:off x="5106" y="1237"/>
                <a:ext cx="8" cy="450"/>
              </a:xfrm>
              <a:custGeom>
                <a:avLst/>
                <a:gdLst/>
                <a:ahLst/>
                <a:cxnLst>
                  <a:cxn ang="0">
                    <a:pos x="12" y="0"/>
                  </a:cxn>
                  <a:cxn ang="0">
                    <a:pos x="8" y="0"/>
                  </a:cxn>
                  <a:cxn ang="0">
                    <a:pos x="4" y="2"/>
                  </a:cxn>
                  <a:cxn ang="0">
                    <a:pos x="2" y="6"/>
                  </a:cxn>
                  <a:cxn ang="0">
                    <a:pos x="0" y="12"/>
                  </a:cxn>
                  <a:cxn ang="0">
                    <a:pos x="0" y="1230"/>
                  </a:cxn>
                  <a:cxn ang="0">
                    <a:pos x="14" y="1234"/>
                  </a:cxn>
                  <a:cxn ang="0">
                    <a:pos x="24" y="1230"/>
                  </a:cxn>
                  <a:cxn ang="0">
                    <a:pos x="24" y="530"/>
                  </a:cxn>
                  <a:cxn ang="0">
                    <a:pos x="24" y="392"/>
                  </a:cxn>
                  <a:cxn ang="0">
                    <a:pos x="24" y="12"/>
                  </a:cxn>
                  <a:cxn ang="0">
                    <a:pos x="24" y="6"/>
                  </a:cxn>
                  <a:cxn ang="0">
                    <a:pos x="22" y="2"/>
                  </a:cxn>
                  <a:cxn ang="0">
                    <a:pos x="18" y="0"/>
                  </a:cxn>
                  <a:cxn ang="0">
                    <a:pos x="12" y="0"/>
                  </a:cxn>
                </a:cxnLst>
                <a:rect l="0" t="0" r="r" b="b"/>
                <a:pathLst>
                  <a:path w="24" h="1234">
                    <a:moveTo>
                      <a:pt x="12" y="0"/>
                    </a:moveTo>
                    <a:lnTo>
                      <a:pt x="8" y="0"/>
                    </a:lnTo>
                    <a:lnTo>
                      <a:pt x="4" y="2"/>
                    </a:lnTo>
                    <a:lnTo>
                      <a:pt x="2" y="6"/>
                    </a:lnTo>
                    <a:lnTo>
                      <a:pt x="0" y="12"/>
                    </a:lnTo>
                    <a:lnTo>
                      <a:pt x="0" y="1230"/>
                    </a:lnTo>
                    <a:lnTo>
                      <a:pt x="14" y="1234"/>
                    </a:lnTo>
                    <a:lnTo>
                      <a:pt x="24" y="1230"/>
                    </a:lnTo>
                    <a:lnTo>
                      <a:pt x="24" y="530"/>
                    </a:lnTo>
                    <a:lnTo>
                      <a:pt x="24" y="392"/>
                    </a:lnTo>
                    <a:lnTo>
                      <a:pt x="24" y="12"/>
                    </a:lnTo>
                    <a:lnTo>
                      <a:pt x="24" y="6"/>
                    </a:lnTo>
                    <a:lnTo>
                      <a:pt x="22" y="2"/>
                    </a:lnTo>
                    <a:lnTo>
                      <a:pt x="18" y="0"/>
                    </a:lnTo>
                    <a:lnTo>
                      <a:pt x="12"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73" name="Freeform 181"/>
              <p:cNvSpPr>
                <a:spLocks/>
              </p:cNvSpPr>
              <p:nvPr/>
            </p:nvSpPr>
            <p:spPr bwMode="white">
              <a:xfrm>
                <a:off x="5010" y="1202"/>
                <a:ext cx="11" cy="342"/>
              </a:xfrm>
              <a:custGeom>
                <a:avLst/>
                <a:gdLst/>
                <a:ahLst/>
                <a:cxnLst>
                  <a:cxn ang="0">
                    <a:pos x="14" y="0"/>
                  </a:cxn>
                  <a:cxn ang="0">
                    <a:pos x="8" y="0"/>
                  </a:cxn>
                  <a:cxn ang="0">
                    <a:pos x="4" y="2"/>
                  </a:cxn>
                  <a:cxn ang="0">
                    <a:pos x="2" y="6"/>
                  </a:cxn>
                  <a:cxn ang="0">
                    <a:pos x="2" y="12"/>
                  </a:cxn>
                  <a:cxn ang="0">
                    <a:pos x="0" y="512"/>
                  </a:cxn>
                  <a:cxn ang="0">
                    <a:pos x="22" y="520"/>
                  </a:cxn>
                  <a:cxn ang="0">
                    <a:pos x="24" y="938"/>
                  </a:cxn>
                  <a:cxn ang="0">
                    <a:pos x="26" y="12"/>
                  </a:cxn>
                  <a:cxn ang="0">
                    <a:pos x="24" y="6"/>
                  </a:cxn>
                  <a:cxn ang="0">
                    <a:pos x="22" y="2"/>
                  </a:cxn>
                  <a:cxn ang="0">
                    <a:pos x="18" y="0"/>
                  </a:cxn>
                  <a:cxn ang="0">
                    <a:pos x="14" y="0"/>
                  </a:cxn>
                </a:cxnLst>
                <a:rect l="0" t="0" r="r" b="b"/>
                <a:pathLst>
                  <a:path w="26" h="938">
                    <a:moveTo>
                      <a:pt x="14" y="0"/>
                    </a:moveTo>
                    <a:lnTo>
                      <a:pt x="8" y="0"/>
                    </a:lnTo>
                    <a:lnTo>
                      <a:pt x="4" y="2"/>
                    </a:lnTo>
                    <a:lnTo>
                      <a:pt x="2" y="6"/>
                    </a:lnTo>
                    <a:lnTo>
                      <a:pt x="2" y="12"/>
                    </a:lnTo>
                    <a:lnTo>
                      <a:pt x="0" y="512"/>
                    </a:lnTo>
                    <a:lnTo>
                      <a:pt x="22" y="520"/>
                    </a:lnTo>
                    <a:lnTo>
                      <a:pt x="24" y="938"/>
                    </a:lnTo>
                    <a:lnTo>
                      <a:pt x="26" y="12"/>
                    </a:lnTo>
                    <a:lnTo>
                      <a:pt x="24" y="6"/>
                    </a:lnTo>
                    <a:lnTo>
                      <a:pt x="22" y="2"/>
                    </a:lnTo>
                    <a:lnTo>
                      <a:pt x="18" y="0"/>
                    </a:lnTo>
                    <a:lnTo>
                      <a:pt x="14"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74" name="Freeform 182"/>
              <p:cNvSpPr>
                <a:spLocks/>
              </p:cNvSpPr>
              <p:nvPr/>
            </p:nvSpPr>
            <p:spPr bwMode="auto">
              <a:xfrm>
                <a:off x="5004" y="952"/>
                <a:ext cx="122" cy="177"/>
              </a:xfrm>
              <a:custGeom>
                <a:avLst/>
                <a:gdLst/>
                <a:ahLst/>
                <a:cxnLst>
                  <a:cxn ang="0">
                    <a:pos x="308" y="188"/>
                  </a:cxn>
                  <a:cxn ang="0">
                    <a:pos x="324" y="236"/>
                  </a:cxn>
                  <a:cxn ang="0">
                    <a:pos x="332" y="284"/>
                  </a:cxn>
                  <a:cxn ang="0">
                    <a:pos x="334" y="328"/>
                  </a:cxn>
                  <a:cxn ang="0">
                    <a:pos x="330" y="370"/>
                  </a:cxn>
                  <a:cxn ang="0">
                    <a:pos x="320" y="408"/>
                  </a:cxn>
                  <a:cxn ang="0">
                    <a:pos x="306" y="440"/>
                  </a:cxn>
                  <a:cxn ang="0">
                    <a:pos x="284" y="464"/>
                  </a:cxn>
                  <a:cxn ang="0">
                    <a:pos x="256" y="480"/>
                  </a:cxn>
                  <a:cxn ang="0">
                    <a:pos x="228" y="486"/>
                  </a:cxn>
                  <a:cxn ang="0">
                    <a:pos x="196" y="484"/>
                  </a:cxn>
                  <a:cxn ang="0">
                    <a:pos x="164" y="472"/>
                  </a:cxn>
                  <a:cxn ang="0">
                    <a:pos x="132" y="450"/>
                  </a:cxn>
                  <a:cxn ang="0">
                    <a:pos x="102" y="422"/>
                  </a:cxn>
                  <a:cxn ang="0">
                    <a:pos x="74" y="388"/>
                  </a:cxn>
                  <a:cxn ang="0">
                    <a:pos x="48" y="346"/>
                  </a:cxn>
                  <a:cxn ang="0">
                    <a:pos x="26" y="298"/>
                  </a:cxn>
                  <a:cxn ang="0">
                    <a:pos x="12" y="250"/>
                  </a:cxn>
                  <a:cxn ang="0">
                    <a:pos x="4" y="202"/>
                  </a:cxn>
                  <a:cxn ang="0">
                    <a:pos x="0" y="158"/>
                  </a:cxn>
                  <a:cxn ang="0">
                    <a:pos x="4" y="116"/>
                  </a:cxn>
                  <a:cxn ang="0">
                    <a:pos x="14" y="78"/>
                  </a:cxn>
                  <a:cxn ang="0">
                    <a:pos x="30" y="46"/>
                  </a:cxn>
                  <a:cxn ang="0">
                    <a:pos x="52" y="22"/>
                  </a:cxn>
                  <a:cxn ang="0">
                    <a:pos x="78" y="6"/>
                  </a:cxn>
                  <a:cxn ang="0">
                    <a:pos x="108" y="0"/>
                  </a:cxn>
                  <a:cxn ang="0">
                    <a:pos x="140" y="2"/>
                  </a:cxn>
                  <a:cxn ang="0">
                    <a:pos x="172" y="14"/>
                  </a:cxn>
                  <a:cxn ang="0">
                    <a:pos x="204" y="36"/>
                  </a:cxn>
                  <a:cxn ang="0">
                    <a:pos x="234" y="64"/>
                  </a:cxn>
                  <a:cxn ang="0">
                    <a:pos x="262" y="100"/>
                  </a:cxn>
                  <a:cxn ang="0">
                    <a:pos x="288" y="142"/>
                  </a:cxn>
                </a:cxnLst>
                <a:rect l="0" t="0" r="r" b="b"/>
                <a:pathLst>
                  <a:path w="334" h="486">
                    <a:moveTo>
                      <a:pt x="298" y="164"/>
                    </a:moveTo>
                    <a:lnTo>
                      <a:pt x="308" y="188"/>
                    </a:lnTo>
                    <a:lnTo>
                      <a:pt x="316" y="212"/>
                    </a:lnTo>
                    <a:lnTo>
                      <a:pt x="324" y="236"/>
                    </a:lnTo>
                    <a:lnTo>
                      <a:pt x="328" y="260"/>
                    </a:lnTo>
                    <a:lnTo>
                      <a:pt x="332" y="284"/>
                    </a:lnTo>
                    <a:lnTo>
                      <a:pt x="334" y="306"/>
                    </a:lnTo>
                    <a:lnTo>
                      <a:pt x="334" y="328"/>
                    </a:lnTo>
                    <a:lnTo>
                      <a:pt x="334" y="350"/>
                    </a:lnTo>
                    <a:lnTo>
                      <a:pt x="330" y="370"/>
                    </a:lnTo>
                    <a:lnTo>
                      <a:pt x="326" y="390"/>
                    </a:lnTo>
                    <a:lnTo>
                      <a:pt x="320" y="408"/>
                    </a:lnTo>
                    <a:lnTo>
                      <a:pt x="314" y="424"/>
                    </a:lnTo>
                    <a:lnTo>
                      <a:pt x="306" y="440"/>
                    </a:lnTo>
                    <a:lnTo>
                      <a:pt x="296" y="454"/>
                    </a:lnTo>
                    <a:lnTo>
                      <a:pt x="284" y="464"/>
                    </a:lnTo>
                    <a:lnTo>
                      <a:pt x="270" y="474"/>
                    </a:lnTo>
                    <a:lnTo>
                      <a:pt x="256" y="480"/>
                    </a:lnTo>
                    <a:lnTo>
                      <a:pt x="242" y="486"/>
                    </a:lnTo>
                    <a:lnTo>
                      <a:pt x="228" y="486"/>
                    </a:lnTo>
                    <a:lnTo>
                      <a:pt x="212" y="486"/>
                    </a:lnTo>
                    <a:lnTo>
                      <a:pt x="196" y="484"/>
                    </a:lnTo>
                    <a:lnTo>
                      <a:pt x="180" y="478"/>
                    </a:lnTo>
                    <a:lnTo>
                      <a:pt x="164" y="472"/>
                    </a:lnTo>
                    <a:lnTo>
                      <a:pt x="148" y="462"/>
                    </a:lnTo>
                    <a:lnTo>
                      <a:pt x="132" y="450"/>
                    </a:lnTo>
                    <a:lnTo>
                      <a:pt x="116" y="438"/>
                    </a:lnTo>
                    <a:lnTo>
                      <a:pt x="102" y="422"/>
                    </a:lnTo>
                    <a:lnTo>
                      <a:pt x="88" y="406"/>
                    </a:lnTo>
                    <a:lnTo>
                      <a:pt x="74" y="388"/>
                    </a:lnTo>
                    <a:lnTo>
                      <a:pt x="60" y="366"/>
                    </a:lnTo>
                    <a:lnTo>
                      <a:pt x="48" y="346"/>
                    </a:lnTo>
                    <a:lnTo>
                      <a:pt x="36" y="322"/>
                    </a:lnTo>
                    <a:lnTo>
                      <a:pt x="26" y="298"/>
                    </a:lnTo>
                    <a:lnTo>
                      <a:pt x="18" y="274"/>
                    </a:lnTo>
                    <a:lnTo>
                      <a:pt x="12" y="250"/>
                    </a:lnTo>
                    <a:lnTo>
                      <a:pt x="6" y="226"/>
                    </a:lnTo>
                    <a:lnTo>
                      <a:pt x="4" y="202"/>
                    </a:lnTo>
                    <a:lnTo>
                      <a:pt x="2" y="180"/>
                    </a:lnTo>
                    <a:lnTo>
                      <a:pt x="0" y="158"/>
                    </a:lnTo>
                    <a:lnTo>
                      <a:pt x="2" y="136"/>
                    </a:lnTo>
                    <a:lnTo>
                      <a:pt x="4" y="116"/>
                    </a:lnTo>
                    <a:lnTo>
                      <a:pt x="8" y="96"/>
                    </a:lnTo>
                    <a:lnTo>
                      <a:pt x="14" y="78"/>
                    </a:lnTo>
                    <a:lnTo>
                      <a:pt x="22" y="62"/>
                    </a:lnTo>
                    <a:lnTo>
                      <a:pt x="30" y="46"/>
                    </a:lnTo>
                    <a:lnTo>
                      <a:pt x="40" y="34"/>
                    </a:lnTo>
                    <a:lnTo>
                      <a:pt x="52" y="22"/>
                    </a:lnTo>
                    <a:lnTo>
                      <a:pt x="64" y="12"/>
                    </a:lnTo>
                    <a:lnTo>
                      <a:pt x="78" y="6"/>
                    </a:lnTo>
                    <a:lnTo>
                      <a:pt x="94" y="2"/>
                    </a:lnTo>
                    <a:lnTo>
                      <a:pt x="108" y="0"/>
                    </a:lnTo>
                    <a:lnTo>
                      <a:pt x="124" y="0"/>
                    </a:lnTo>
                    <a:lnTo>
                      <a:pt x="140" y="2"/>
                    </a:lnTo>
                    <a:lnTo>
                      <a:pt x="156" y="8"/>
                    </a:lnTo>
                    <a:lnTo>
                      <a:pt x="172" y="14"/>
                    </a:lnTo>
                    <a:lnTo>
                      <a:pt x="188" y="24"/>
                    </a:lnTo>
                    <a:lnTo>
                      <a:pt x="204" y="36"/>
                    </a:lnTo>
                    <a:lnTo>
                      <a:pt x="218" y="48"/>
                    </a:lnTo>
                    <a:lnTo>
                      <a:pt x="234" y="64"/>
                    </a:lnTo>
                    <a:lnTo>
                      <a:pt x="248" y="80"/>
                    </a:lnTo>
                    <a:lnTo>
                      <a:pt x="262" y="100"/>
                    </a:lnTo>
                    <a:lnTo>
                      <a:pt x="276" y="120"/>
                    </a:lnTo>
                    <a:lnTo>
                      <a:pt x="288" y="142"/>
                    </a:lnTo>
                    <a:lnTo>
                      <a:pt x="298" y="164"/>
                    </a:lnTo>
                    <a:close/>
                  </a:path>
                </a:pathLst>
              </a:custGeom>
              <a:solidFill>
                <a:srgbClr val="37796C"/>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grpSp>
        <p:cxnSp>
          <p:nvCxnSpPr>
            <p:cNvPr id="256" name="直接箭头连接符 684"/>
            <p:cNvCxnSpPr>
              <a:cxnSpLocks noChangeShapeType="1"/>
            </p:cNvCxnSpPr>
            <p:nvPr/>
          </p:nvCxnSpPr>
          <p:spPr bwMode="auto">
            <a:xfrm rot="10800000" flipV="1">
              <a:off x="1009650" y="2578100"/>
              <a:ext cx="720725" cy="187325"/>
            </a:xfrm>
            <a:prstGeom prst="straightConnector1">
              <a:avLst/>
            </a:prstGeom>
            <a:noFill/>
            <a:ln w="9525" algn="ctr">
              <a:solidFill>
                <a:srgbClr val="4A7EBB"/>
              </a:solidFill>
              <a:round/>
              <a:headEnd/>
              <a:tailEnd type="arrow" w="med" len="med"/>
            </a:ln>
            <a:extLst>
              <a:ext uri="{909E8E84-426E-40DD-AFC4-6F175D3DCCD1}">
                <a14:hiddenFill xmlns:a14="http://schemas.microsoft.com/office/drawing/2010/main">
                  <a:noFill/>
                </a14:hiddenFill>
              </a:ext>
            </a:extLst>
          </p:spPr>
        </p:cxnSp>
        <p:sp>
          <p:nvSpPr>
            <p:cNvPr id="257" name="弧形 685"/>
            <p:cNvSpPr/>
            <p:nvPr/>
          </p:nvSpPr>
          <p:spPr>
            <a:xfrm rot="16200000" flipV="1">
              <a:off x="2955132" y="364331"/>
              <a:ext cx="501650" cy="4392613"/>
            </a:xfrm>
            <a:prstGeom prst="arc">
              <a:avLst>
                <a:gd name="adj1" fmla="val 16332014"/>
                <a:gd name="adj2" fmla="val 5315539"/>
              </a:avLst>
            </a:prstGeom>
            <a:noFill/>
            <a:ln w="9525" cap="flat" cmpd="sng" algn="ctr">
              <a:solidFill>
                <a:srgbClr val="4F81BD">
                  <a:shade val="95000"/>
                  <a:satMod val="105000"/>
                </a:srgbClr>
              </a:solidFill>
              <a:prstDash val="solid"/>
              <a:headEnd type="arrow" w="med" len="med"/>
              <a:tailEnd type="none" w="med" len="med"/>
            </a:ln>
            <a:effectLst/>
          </p:spPr>
          <p:txBody>
            <a:bodyPr anchor="ctr"/>
            <a:lstStyle/>
            <a:p>
              <a:pPr algn="ctr" defTabSz="843623">
                <a:defRPr/>
              </a:pPr>
              <a:endParaRPr lang="zh-CN" altLang="en-US" sz="1600" kern="0">
                <a:solidFill>
                  <a:sysClr val="windowText" lastClr="000000"/>
                </a:solidFill>
                <a:latin typeface="微软雅黑" pitchFamily="34" charset="-122"/>
                <a:cs typeface="华文细黑" charset="0"/>
              </a:endParaRPr>
            </a:p>
          </p:txBody>
        </p:sp>
        <p:sp>
          <p:nvSpPr>
            <p:cNvPr id="258" name="矩形 61"/>
            <p:cNvSpPr>
              <a:spLocks noChangeArrowheads="1"/>
            </p:cNvSpPr>
            <p:nvPr/>
          </p:nvSpPr>
          <p:spPr bwMode="auto">
            <a:xfrm>
              <a:off x="512763" y="4392613"/>
              <a:ext cx="828675" cy="312737"/>
            </a:xfrm>
            <a:prstGeom prst="rect">
              <a:avLst/>
            </a:prstGeom>
            <a:solidFill>
              <a:srgbClr val="005E8A"/>
            </a:solidFill>
            <a:ln w="9525" algn="ctr">
              <a:noFill/>
              <a:round/>
              <a:headEnd/>
              <a:tailEnd/>
            </a:ln>
            <a:effectLst/>
          </p:spPr>
          <p:txBody>
            <a:bodyPr wrap="none" anchor="ctr"/>
            <a:lstStyle/>
            <a:p>
              <a:pPr algn="ctr" defTabSz="843623">
                <a:defRPr/>
              </a:pPr>
              <a:r>
                <a:rPr lang="zh-CN" altLang="en-US" sz="1200" kern="0" dirty="0">
                  <a:solidFill>
                    <a:sysClr val="window" lastClr="FFFFFF"/>
                  </a:solidFill>
                  <a:latin typeface="微软雅黑" pitchFamily="34" charset="-122"/>
                  <a:cs typeface="华文细黑" charset="0"/>
                </a:rPr>
                <a:t>业务部门</a:t>
              </a:r>
              <a:r>
                <a:rPr lang="en-US" altLang="zh-CN" sz="1200" kern="0" dirty="0">
                  <a:solidFill>
                    <a:sysClr val="window" lastClr="FFFFFF"/>
                  </a:solidFill>
                  <a:latin typeface="微软雅黑" pitchFamily="34" charset="-122"/>
                  <a:cs typeface="华文细黑" charset="0"/>
                </a:rPr>
                <a:t>1</a:t>
              </a:r>
              <a:endParaRPr lang="zh-CN" altLang="en-US" sz="1200" kern="0" dirty="0">
                <a:solidFill>
                  <a:sysClr val="window" lastClr="FFFFFF"/>
                </a:solidFill>
                <a:latin typeface="微软雅黑" pitchFamily="34" charset="-122"/>
                <a:cs typeface="华文细黑" charset="0"/>
              </a:endParaRPr>
            </a:p>
          </p:txBody>
        </p:sp>
        <p:sp>
          <p:nvSpPr>
            <p:cNvPr id="259" name="Rectangle 4"/>
            <p:cNvSpPr>
              <a:spLocks noChangeArrowheads="1"/>
            </p:cNvSpPr>
            <p:nvPr/>
          </p:nvSpPr>
          <p:spPr bwMode="auto">
            <a:xfrm>
              <a:off x="5114925" y="4392613"/>
              <a:ext cx="827088" cy="312737"/>
            </a:xfrm>
            <a:prstGeom prst="rect">
              <a:avLst/>
            </a:prstGeom>
            <a:solidFill>
              <a:srgbClr val="FF9900"/>
            </a:solidFill>
            <a:ln w="9525">
              <a:noFill/>
              <a:miter lim="800000"/>
              <a:headEnd/>
              <a:tailEnd/>
            </a:ln>
          </p:spPr>
          <p:txBody>
            <a:bodyPr wrap="none" anchor="ctr"/>
            <a:lstStyle/>
            <a:p>
              <a:pPr algn="ctr" defTabSz="843623">
                <a:defRPr/>
              </a:pPr>
              <a:r>
                <a:rPr lang="zh-CN" altLang="en-US" sz="1200" b="1" kern="0" dirty="0">
                  <a:solidFill>
                    <a:srgbClr val="FFFFFF"/>
                  </a:solidFill>
                  <a:latin typeface="微软雅黑" pitchFamily="34" charset="-122"/>
                  <a:cs typeface="华文细黑" charset="0"/>
                </a:rPr>
                <a:t>技术部门</a:t>
              </a:r>
            </a:p>
          </p:txBody>
        </p:sp>
        <p:sp>
          <p:nvSpPr>
            <p:cNvPr id="260" name="矩形 61"/>
            <p:cNvSpPr>
              <a:spLocks noChangeArrowheads="1"/>
            </p:cNvSpPr>
            <p:nvPr/>
          </p:nvSpPr>
          <p:spPr bwMode="auto">
            <a:xfrm>
              <a:off x="1406525" y="4392613"/>
              <a:ext cx="1439863" cy="312737"/>
            </a:xfrm>
            <a:prstGeom prst="rect">
              <a:avLst/>
            </a:prstGeom>
            <a:solidFill>
              <a:srgbClr val="005E8A"/>
            </a:solidFill>
            <a:ln w="9525" algn="ctr">
              <a:noFill/>
              <a:round/>
              <a:headEnd/>
              <a:tailEnd/>
            </a:ln>
            <a:effectLst/>
          </p:spPr>
          <p:txBody>
            <a:bodyPr wrap="none" anchor="ctr"/>
            <a:lstStyle/>
            <a:p>
              <a:pPr algn="ctr" defTabSz="843623">
                <a:defRPr/>
              </a:pPr>
              <a:r>
                <a:rPr lang="zh-CN" altLang="en-US" sz="1200" kern="0" dirty="0">
                  <a:solidFill>
                    <a:sysClr val="window" lastClr="FFFFFF"/>
                  </a:solidFill>
                  <a:latin typeface="微软雅黑" pitchFamily="34" charset="-122"/>
                  <a:cs typeface="华文细黑" charset="0"/>
                </a:rPr>
                <a:t>业务部门</a:t>
              </a:r>
              <a:r>
                <a:rPr lang="en-US" altLang="zh-CN" sz="1200" kern="0" dirty="0">
                  <a:solidFill>
                    <a:sysClr val="window" lastClr="FFFFFF"/>
                  </a:solidFill>
                  <a:latin typeface="微软雅黑" pitchFamily="34" charset="-122"/>
                  <a:cs typeface="华文细黑" charset="0"/>
                </a:rPr>
                <a:t>2</a:t>
              </a:r>
              <a:endParaRPr lang="zh-CN" altLang="en-US" sz="1200" kern="0" dirty="0">
                <a:solidFill>
                  <a:sysClr val="window" lastClr="FFFFFF"/>
                </a:solidFill>
                <a:latin typeface="微软雅黑" pitchFamily="34" charset="-122"/>
                <a:cs typeface="华文细黑" charset="0"/>
              </a:endParaRPr>
            </a:p>
          </p:txBody>
        </p:sp>
        <p:sp>
          <p:nvSpPr>
            <p:cNvPr id="261" name="矩形 61"/>
            <p:cNvSpPr>
              <a:spLocks noChangeArrowheads="1"/>
            </p:cNvSpPr>
            <p:nvPr/>
          </p:nvSpPr>
          <p:spPr bwMode="auto">
            <a:xfrm>
              <a:off x="2913063" y="4392613"/>
              <a:ext cx="2135187" cy="312737"/>
            </a:xfrm>
            <a:prstGeom prst="rect">
              <a:avLst/>
            </a:prstGeom>
            <a:solidFill>
              <a:srgbClr val="005E8A"/>
            </a:solidFill>
            <a:ln w="9525" algn="ctr">
              <a:noFill/>
              <a:round/>
              <a:headEnd/>
              <a:tailEnd/>
            </a:ln>
            <a:effectLst/>
          </p:spPr>
          <p:txBody>
            <a:bodyPr wrap="none" anchor="ctr"/>
            <a:lstStyle/>
            <a:p>
              <a:pPr algn="ctr" defTabSz="843623">
                <a:defRPr/>
              </a:pPr>
              <a:r>
                <a:rPr lang="zh-CN" altLang="en-US" sz="1200" kern="0" dirty="0">
                  <a:solidFill>
                    <a:sysClr val="window" lastClr="FFFFFF"/>
                  </a:solidFill>
                  <a:latin typeface="微软雅黑" pitchFamily="34" charset="-122"/>
                  <a:cs typeface="华文细黑" charset="0"/>
                </a:rPr>
                <a:t>客户数据治理小组</a:t>
              </a:r>
            </a:p>
          </p:txBody>
        </p:sp>
        <p:grpSp>
          <p:nvGrpSpPr>
            <p:cNvPr id="262" name="Group 171"/>
            <p:cNvGrpSpPr>
              <a:grpSpLocks noChangeAspect="1"/>
            </p:cNvGrpSpPr>
            <p:nvPr/>
          </p:nvGrpSpPr>
          <p:grpSpPr bwMode="auto">
            <a:xfrm>
              <a:off x="793750" y="4830763"/>
              <a:ext cx="166688" cy="377825"/>
              <a:chOff x="4229" y="936"/>
              <a:chExt cx="290" cy="754"/>
            </a:xfrm>
          </p:grpSpPr>
          <p:sp>
            <p:nvSpPr>
              <p:cNvPr id="265" name="Freeform 172"/>
              <p:cNvSpPr>
                <a:spLocks/>
              </p:cNvSpPr>
              <p:nvPr/>
            </p:nvSpPr>
            <p:spPr bwMode="auto">
              <a:xfrm>
                <a:off x="4246" y="936"/>
                <a:ext cx="273" cy="751"/>
              </a:xfrm>
              <a:custGeom>
                <a:avLst/>
                <a:gdLst/>
                <a:ahLst/>
                <a:cxnLst>
                  <a:cxn ang="0">
                    <a:pos x="452" y="486"/>
                  </a:cxn>
                  <a:cxn ang="0">
                    <a:pos x="538" y="450"/>
                  </a:cxn>
                  <a:cxn ang="0">
                    <a:pos x="556" y="430"/>
                  </a:cxn>
                  <a:cxn ang="0">
                    <a:pos x="570" y="402"/>
                  </a:cxn>
                  <a:cxn ang="0">
                    <a:pos x="582" y="366"/>
                  </a:cxn>
                  <a:cxn ang="0">
                    <a:pos x="586" y="324"/>
                  </a:cxn>
                  <a:cxn ang="0">
                    <a:pos x="586" y="278"/>
                  </a:cxn>
                  <a:cxn ang="0">
                    <a:pos x="578" y="230"/>
                  </a:cxn>
                  <a:cxn ang="0">
                    <a:pos x="564" y="182"/>
                  </a:cxn>
                  <a:cxn ang="0">
                    <a:pos x="544" y="134"/>
                  </a:cxn>
                  <a:cxn ang="0">
                    <a:pos x="520" y="94"/>
                  </a:cxn>
                  <a:cxn ang="0">
                    <a:pos x="492" y="60"/>
                  </a:cxn>
                  <a:cxn ang="0">
                    <a:pos x="464" y="34"/>
                  </a:cxn>
                  <a:cxn ang="0">
                    <a:pos x="434" y="16"/>
                  </a:cxn>
                  <a:cxn ang="0">
                    <a:pos x="402" y="4"/>
                  </a:cxn>
                  <a:cxn ang="0">
                    <a:pos x="370" y="0"/>
                  </a:cxn>
                  <a:cxn ang="0">
                    <a:pos x="336" y="2"/>
                  </a:cxn>
                  <a:cxn ang="0">
                    <a:pos x="182" y="48"/>
                  </a:cxn>
                  <a:cxn ang="0">
                    <a:pos x="248" y="412"/>
                  </a:cxn>
                  <a:cxn ang="0">
                    <a:pos x="230" y="408"/>
                  </a:cxn>
                  <a:cxn ang="0">
                    <a:pos x="204" y="410"/>
                  </a:cxn>
                  <a:cxn ang="0">
                    <a:pos x="0" y="488"/>
                  </a:cxn>
                  <a:cxn ang="0">
                    <a:pos x="14" y="486"/>
                  </a:cxn>
                  <a:cxn ang="0">
                    <a:pos x="42" y="484"/>
                  </a:cxn>
                  <a:cxn ang="0">
                    <a:pos x="60" y="486"/>
                  </a:cxn>
                  <a:cxn ang="0">
                    <a:pos x="418" y="618"/>
                  </a:cxn>
                  <a:cxn ang="0">
                    <a:pos x="474" y="654"/>
                  </a:cxn>
                  <a:cxn ang="0">
                    <a:pos x="512" y="696"/>
                  </a:cxn>
                  <a:cxn ang="0">
                    <a:pos x="536" y="742"/>
                  </a:cxn>
                  <a:cxn ang="0">
                    <a:pos x="552" y="784"/>
                  </a:cxn>
                  <a:cxn ang="0">
                    <a:pos x="560" y="840"/>
                  </a:cxn>
                  <a:cxn ang="0">
                    <a:pos x="560" y="872"/>
                  </a:cxn>
                  <a:cxn ang="0">
                    <a:pos x="410" y="1358"/>
                  </a:cxn>
                  <a:cxn ang="0">
                    <a:pos x="566" y="2004"/>
                  </a:cxn>
                  <a:cxn ang="0">
                    <a:pos x="730" y="1330"/>
                  </a:cxn>
                  <a:cxn ang="0">
                    <a:pos x="748" y="788"/>
                  </a:cxn>
                  <a:cxn ang="0">
                    <a:pos x="744" y="730"/>
                  </a:cxn>
                  <a:cxn ang="0">
                    <a:pos x="732" y="688"/>
                  </a:cxn>
                  <a:cxn ang="0">
                    <a:pos x="714" y="644"/>
                  </a:cxn>
                  <a:cxn ang="0">
                    <a:pos x="682" y="600"/>
                  </a:cxn>
                  <a:cxn ang="0">
                    <a:pos x="636" y="560"/>
                  </a:cxn>
                  <a:cxn ang="0">
                    <a:pos x="572" y="528"/>
                  </a:cxn>
                </a:cxnLst>
                <a:rect l="0" t="0" r="r" b="b"/>
                <a:pathLst>
                  <a:path w="748" h="2058">
                    <a:moveTo>
                      <a:pt x="572" y="528"/>
                    </a:moveTo>
                    <a:lnTo>
                      <a:pt x="452" y="486"/>
                    </a:lnTo>
                    <a:lnTo>
                      <a:pt x="526" y="456"/>
                    </a:lnTo>
                    <a:lnTo>
                      <a:pt x="538" y="450"/>
                    </a:lnTo>
                    <a:lnTo>
                      <a:pt x="546" y="442"/>
                    </a:lnTo>
                    <a:lnTo>
                      <a:pt x="556" y="430"/>
                    </a:lnTo>
                    <a:lnTo>
                      <a:pt x="564" y="416"/>
                    </a:lnTo>
                    <a:lnTo>
                      <a:pt x="570" y="402"/>
                    </a:lnTo>
                    <a:lnTo>
                      <a:pt x="576" y="384"/>
                    </a:lnTo>
                    <a:lnTo>
                      <a:pt x="582" y="366"/>
                    </a:lnTo>
                    <a:lnTo>
                      <a:pt x="584" y="346"/>
                    </a:lnTo>
                    <a:lnTo>
                      <a:pt x="586" y="324"/>
                    </a:lnTo>
                    <a:lnTo>
                      <a:pt x="586" y="302"/>
                    </a:lnTo>
                    <a:lnTo>
                      <a:pt x="586" y="278"/>
                    </a:lnTo>
                    <a:lnTo>
                      <a:pt x="582" y="254"/>
                    </a:lnTo>
                    <a:lnTo>
                      <a:pt x="578" y="230"/>
                    </a:lnTo>
                    <a:lnTo>
                      <a:pt x="572" y="206"/>
                    </a:lnTo>
                    <a:lnTo>
                      <a:pt x="564" y="182"/>
                    </a:lnTo>
                    <a:lnTo>
                      <a:pt x="554" y="158"/>
                    </a:lnTo>
                    <a:lnTo>
                      <a:pt x="544" y="134"/>
                    </a:lnTo>
                    <a:lnTo>
                      <a:pt x="532" y="114"/>
                    </a:lnTo>
                    <a:lnTo>
                      <a:pt x="520" y="94"/>
                    </a:lnTo>
                    <a:lnTo>
                      <a:pt x="506" y="76"/>
                    </a:lnTo>
                    <a:lnTo>
                      <a:pt x="492" y="60"/>
                    </a:lnTo>
                    <a:lnTo>
                      <a:pt x="478" y="46"/>
                    </a:lnTo>
                    <a:lnTo>
                      <a:pt x="464" y="34"/>
                    </a:lnTo>
                    <a:lnTo>
                      <a:pt x="448" y="24"/>
                    </a:lnTo>
                    <a:lnTo>
                      <a:pt x="434" y="16"/>
                    </a:lnTo>
                    <a:lnTo>
                      <a:pt x="418" y="8"/>
                    </a:lnTo>
                    <a:lnTo>
                      <a:pt x="402" y="4"/>
                    </a:lnTo>
                    <a:lnTo>
                      <a:pt x="386" y="0"/>
                    </a:lnTo>
                    <a:lnTo>
                      <a:pt x="370" y="0"/>
                    </a:lnTo>
                    <a:lnTo>
                      <a:pt x="354" y="0"/>
                    </a:lnTo>
                    <a:lnTo>
                      <a:pt x="336" y="2"/>
                    </a:lnTo>
                    <a:lnTo>
                      <a:pt x="320" y="6"/>
                    </a:lnTo>
                    <a:lnTo>
                      <a:pt x="182" y="48"/>
                    </a:lnTo>
                    <a:lnTo>
                      <a:pt x="344" y="446"/>
                    </a:lnTo>
                    <a:lnTo>
                      <a:pt x="248" y="412"/>
                    </a:lnTo>
                    <a:lnTo>
                      <a:pt x="242" y="410"/>
                    </a:lnTo>
                    <a:lnTo>
                      <a:pt x="230" y="408"/>
                    </a:lnTo>
                    <a:lnTo>
                      <a:pt x="214" y="408"/>
                    </a:lnTo>
                    <a:lnTo>
                      <a:pt x="204" y="410"/>
                    </a:lnTo>
                    <a:lnTo>
                      <a:pt x="194" y="412"/>
                    </a:lnTo>
                    <a:lnTo>
                      <a:pt x="0" y="488"/>
                    </a:lnTo>
                    <a:lnTo>
                      <a:pt x="4" y="490"/>
                    </a:lnTo>
                    <a:lnTo>
                      <a:pt x="14" y="486"/>
                    </a:lnTo>
                    <a:lnTo>
                      <a:pt x="24" y="484"/>
                    </a:lnTo>
                    <a:lnTo>
                      <a:pt x="42" y="484"/>
                    </a:lnTo>
                    <a:lnTo>
                      <a:pt x="54" y="486"/>
                    </a:lnTo>
                    <a:lnTo>
                      <a:pt x="60" y="486"/>
                    </a:lnTo>
                    <a:lnTo>
                      <a:pt x="384" y="604"/>
                    </a:lnTo>
                    <a:lnTo>
                      <a:pt x="418" y="618"/>
                    </a:lnTo>
                    <a:lnTo>
                      <a:pt x="448" y="634"/>
                    </a:lnTo>
                    <a:lnTo>
                      <a:pt x="474" y="654"/>
                    </a:lnTo>
                    <a:lnTo>
                      <a:pt x="494" y="674"/>
                    </a:lnTo>
                    <a:lnTo>
                      <a:pt x="512" y="696"/>
                    </a:lnTo>
                    <a:lnTo>
                      <a:pt x="526" y="718"/>
                    </a:lnTo>
                    <a:lnTo>
                      <a:pt x="536" y="742"/>
                    </a:lnTo>
                    <a:lnTo>
                      <a:pt x="544" y="764"/>
                    </a:lnTo>
                    <a:lnTo>
                      <a:pt x="552" y="784"/>
                    </a:lnTo>
                    <a:lnTo>
                      <a:pt x="556" y="806"/>
                    </a:lnTo>
                    <a:lnTo>
                      <a:pt x="560" y="840"/>
                    </a:lnTo>
                    <a:lnTo>
                      <a:pt x="560" y="864"/>
                    </a:lnTo>
                    <a:lnTo>
                      <a:pt x="560" y="872"/>
                    </a:lnTo>
                    <a:lnTo>
                      <a:pt x="542" y="1406"/>
                    </a:lnTo>
                    <a:lnTo>
                      <a:pt x="410" y="1358"/>
                    </a:lnTo>
                    <a:lnTo>
                      <a:pt x="410" y="2058"/>
                    </a:lnTo>
                    <a:lnTo>
                      <a:pt x="566" y="2004"/>
                    </a:lnTo>
                    <a:lnTo>
                      <a:pt x="576" y="1398"/>
                    </a:lnTo>
                    <a:lnTo>
                      <a:pt x="730" y="1330"/>
                    </a:lnTo>
                    <a:lnTo>
                      <a:pt x="746" y="796"/>
                    </a:lnTo>
                    <a:lnTo>
                      <a:pt x="748" y="788"/>
                    </a:lnTo>
                    <a:lnTo>
                      <a:pt x="748" y="764"/>
                    </a:lnTo>
                    <a:lnTo>
                      <a:pt x="744" y="730"/>
                    </a:lnTo>
                    <a:lnTo>
                      <a:pt x="738" y="710"/>
                    </a:lnTo>
                    <a:lnTo>
                      <a:pt x="732" y="688"/>
                    </a:lnTo>
                    <a:lnTo>
                      <a:pt x="724" y="666"/>
                    </a:lnTo>
                    <a:lnTo>
                      <a:pt x="714" y="644"/>
                    </a:lnTo>
                    <a:lnTo>
                      <a:pt x="700" y="620"/>
                    </a:lnTo>
                    <a:lnTo>
                      <a:pt x="682" y="600"/>
                    </a:lnTo>
                    <a:lnTo>
                      <a:pt x="660" y="578"/>
                    </a:lnTo>
                    <a:lnTo>
                      <a:pt x="636" y="560"/>
                    </a:lnTo>
                    <a:lnTo>
                      <a:pt x="606" y="542"/>
                    </a:lnTo>
                    <a:lnTo>
                      <a:pt x="572" y="528"/>
                    </a:lnTo>
                    <a:close/>
                  </a:path>
                </a:pathLst>
              </a:custGeom>
              <a:solidFill>
                <a:srgbClr val="CC696D"/>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66" name="Freeform 173"/>
              <p:cNvSpPr>
                <a:spLocks/>
              </p:cNvSpPr>
              <p:nvPr/>
            </p:nvSpPr>
            <p:spPr bwMode="auto">
              <a:xfrm>
                <a:off x="4229" y="1110"/>
                <a:ext cx="224" cy="580"/>
              </a:xfrm>
              <a:custGeom>
                <a:avLst/>
                <a:gdLst/>
                <a:ahLst/>
                <a:cxnLst>
                  <a:cxn ang="0">
                    <a:pos x="594" y="322"/>
                  </a:cxn>
                  <a:cxn ang="0">
                    <a:pos x="590" y="300"/>
                  </a:cxn>
                  <a:cxn ang="0">
                    <a:pos x="582" y="280"/>
                  </a:cxn>
                  <a:cxn ang="0">
                    <a:pos x="574" y="258"/>
                  </a:cxn>
                  <a:cxn ang="0">
                    <a:pos x="564" y="234"/>
                  </a:cxn>
                  <a:cxn ang="0">
                    <a:pos x="550" y="212"/>
                  </a:cxn>
                  <a:cxn ang="0">
                    <a:pos x="532" y="190"/>
                  </a:cxn>
                  <a:cxn ang="0">
                    <a:pos x="512" y="170"/>
                  </a:cxn>
                  <a:cxn ang="0">
                    <a:pos x="486" y="150"/>
                  </a:cxn>
                  <a:cxn ang="0">
                    <a:pos x="456" y="134"/>
                  </a:cxn>
                  <a:cxn ang="0">
                    <a:pos x="422" y="120"/>
                  </a:cxn>
                  <a:cxn ang="0">
                    <a:pos x="98" y="2"/>
                  </a:cxn>
                  <a:cxn ang="0">
                    <a:pos x="92" y="2"/>
                  </a:cxn>
                  <a:cxn ang="0">
                    <a:pos x="80" y="0"/>
                  </a:cxn>
                  <a:cxn ang="0">
                    <a:pos x="62" y="0"/>
                  </a:cxn>
                  <a:cxn ang="0">
                    <a:pos x="52" y="2"/>
                  </a:cxn>
                  <a:cxn ang="0">
                    <a:pos x="42" y="6"/>
                  </a:cxn>
                  <a:cxn ang="0">
                    <a:pos x="34" y="10"/>
                  </a:cxn>
                  <a:cxn ang="0">
                    <a:pos x="26" y="14"/>
                  </a:cxn>
                  <a:cxn ang="0">
                    <a:pos x="20" y="22"/>
                  </a:cxn>
                  <a:cxn ang="0">
                    <a:pos x="14" y="32"/>
                  </a:cxn>
                  <a:cxn ang="0">
                    <a:pos x="8" y="42"/>
                  </a:cxn>
                  <a:cxn ang="0">
                    <a:pos x="4" y="56"/>
                  </a:cxn>
                  <a:cxn ang="0">
                    <a:pos x="2" y="72"/>
                  </a:cxn>
                  <a:cxn ang="0">
                    <a:pos x="0" y="90"/>
                  </a:cxn>
                  <a:cxn ang="0">
                    <a:pos x="2" y="150"/>
                  </a:cxn>
                  <a:cxn ang="0">
                    <a:pos x="8" y="236"/>
                  </a:cxn>
                  <a:cxn ang="0">
                    <a:pos x="26" y="444"/>
                  </a:cxn>
                  <a:cxn ang="0">
                    <a:pos x="50" y="710"/>
                  </a:cxn>
                  <a:cxn ang="0">
                    <a:pos x="160" y="758"/>
                  </a:cxn>
                  <a:cxn ang="0">
                    <a:pos x="162" y="258"/>
                  </a:cxn>
                  <a:cxn ang="0">
                    <a:pos x="162" y="252"/>
                  </a:cxn>
                  <a:cxn ang="0">
                    <a:pos x="164" y="248"/>
                  </a:cxn>
                  <a:cxn ang="0">
                    <a:pos x="168" y="246"/>
                  </a:cxn>
                  <a:cxn ang="0">
                    <a:pos x="174" y="246"/>
                  </a:cxn>
                  <a:cxn ang="0">
                    <a:pos x="178" y="246"/>
                  </a:cxn>
                  <a:cxn ang="0">
                    <a:pos x="182" y="248"/>
                  </a:cxn>
                  <a:cxn ang="0">
                    <a:pos x="184" y="252"/>
                  </a:cxn>
                  <a:cxn ang="0">
                    <a:pos x="186" y="258"/>
                  </a:cxn>
                  <a:cxn ang="0">
                    <a:pos x="184" y="1184"/>
                  </a:cxn>
                  <a:cxn ang="0">
                    <a:pos x="186" y="1486"/>
                  </a:cxn>
                  <a:cxn ang="0">
                    <a:pos x="424" y="1574"/>
                  </a:cxn>
                  <a:cxn ang="0">
                    <a:pos x="424" y="356"/>
                  </a:cxn>
                  <a:cxn ang="0">
                    <a:pos x="426" y="350"/>
                  </a:cxn>
                  <a:cxn ang="0">
                    <a:pos x="428" y="346"/>
                  </a:cxn>
                  <a:cxn ang="0">
                    <a:pos x="432" y="344"/>
                  </a:cxn>
                  <a:cxn ang="0">
                    <a:pos x="436" y="344"/>
                  </a:cxn>
                  <a:cxn ang="0">
                    <a:pos x="442" y="344"/>
                  </a:cxn>
                  <a:cxn ang="0">
                    <a:pos x="446" y="346"/>
                  </a:cxn>
                  <a:cxn ang="0">
                    <a:pos x="448" y="350"/>
                  </a:cxn>
                  <a:cxn ang="0">
                    <a:pos x="448" y="356"/>
                  </a:cxn>
                  <a:cxn ang="0">
                    <a:pos x="448" y="736"/>
                  </a:cxn>
                  <a:cxn ang="0">
                    <a:pos x="448" y="874"/>
                  </a:cxn>
                  <a:cxn ang="0">
                    <a:pos x="580" y="922"/>
                  </a:cxn>
                  <a:cxn ang="0">
                    <a:pos x="598" y="388"/>
                  </a:cxn>
                  <a:cxn ang="0">
                    <a:pos x="598" y="380"/>
                  </a:cxn>
                  <a:cxn ang="0">
                    <a:pos x="598" y="356"/>
                  </a:cxn>
                  <a:cxn ang="0">
                    <a:pos x="594" y="322"/>
                  </a:cxn>
                </a:cxnLst>
                <a:rect l="0" t="0" r="r" b="b"/>
                <a:pathLst>
                  <a:path w="598" h="1574">
                    <a:moveTo>
                      <a:pt x="594" y="322"/>
                    </a:moveTo>
                    <a:lnTo>
                      <a:pt x="590" y="300"/>
                    </a:lnTo>
                    <a:lnTo>
                      <a:pt x="582" y="280"/>
                    </a:lnTo>
                    <a:lnTo>
                      <a:pt x="574" y="258"/>
                    </a:lnTo>
                    <a:lnTo>
                      <a:pt x="564" y="234"/>
                    </a:lnTo>
                    <a:lnTo>
                      <a:pt x="550" y="212"/>
                    </a:lnTo>
                    <a:lnTo>
                      <a:pt x="532" y="190"/>
                    </a:lnTo>
                    <a:lnTo>
                      <a:pt x="512" y="170"/>
                    </a:lnTo>
                    <a:lnTo>
                      <a:pt x="486" y="150"/>
                    </a:lnTo>
                    <a:lnTo>
                      <a:pt x="456" y="134"/>
                    </a:lnTo>
                    <a:lnTo>
                      <a:pt x="422" y="120"/>
                    </a:lnTo>
                    <a:lnTo>
                      <a:pt x="98" y="2"/>
                    </a:lnTo>
                    <a:lnTo>
                      <a:pt x="92" y="2"/>
                    </a:lnTo>
                    <a:lnTo>
                      <a:pt x="80" y="0"/>
                    </a:lnTo>
                    <a:lnTo>
                      <a:pt x="62" y="0"/>
                    </a:lnTo>
                    <a:lnTo>
                      <a:pt x="52" y="2"/>
                    </a:lnTo>
                    <a:lnTo>
                      <a:pt x="42" y="6"/>
                    </a:lnTo>
                    <a:lnTo>
                      <a:pt x="34" y="10"/>
                    </a:lnTo>
                    <a:lnTo>
                      <a:pt x="26" y="14"/>
                    </a:lnTo>
                    <a:lnTo>
                      <a:pt x="20" y="22"/>
                    </a:lnTo>
                    <a:lnTo>
                      <a:pt x="14" y="32"/>
                    </a:lnTo>
                    <a:lnTo>
                      <a:pt x="8" y="42"/>
                    </a:lnTo>
                    <a:lnTo>
                      <a:pt x="4" y="56"/>
                    </a:lnTo>
                    <a:lnTo>
                      <a:pt x="2" y="72"/>
                    </a:lnTo>
                    <a:lnTo>
                      <a:pt x="0" y="90"/>
                    </a:lnTo>
                    <a:lnTo>
                      <a:pt x="2" y="150"/>
                    </a:lnTo>
                    <a:lnTo>
                      <a:pt x="8" y="236"/>
                    </a:lnTo>
                    <a:lnTo>
                      <a:pt x="26" y="444"/>
                    </a:lnTo>
                    <a:lnTo>
                      <a:pt x="50" y="710"/>
                    </a:lnTo>
                    <a:lnTo>
                      <a:pt x="160" y="758"/>
                    </a:lnTo>
                    <a:lnTo>
                      <a:pt x="162" y="258"/>
                    </a:lnTo>
                    <a:lnTo>
                      <a:pt x="162" y="252"/>
                    </a:lnTo>
                    <a:lnTo>
                      <a:pt x="164" y="248"/>
                    </a:lnTo>
                    <a:lnTo>
                      <a:pt x="168" y="246"/>
                    </a:lnTo>
                    <a:lnTo>
                      <a:pt x="174" y="246"/>
                    </a:lnTo>
                    <a:lnTo>
                      <a:pt x="178" y="246"/>
                    </a:lnTo>
                    <a:lnTo>
                      <a:pt x="182" y="248"/>
                    </a:lnTo>
                    <a:lnTo>
                      <a:pt x="184" y="252"/>
                    </a:lnTo>
                    <a:lnTo>
                      <a:pt x="186" y="258"/>
                    </a:lnTo>
                    <a:lnTo>
                      <a:pt x="184" y="1184"/>
                    </a:lnTo>
                    <a:lnTo>
                      <a:pt x="186" y="1486"/>
                    </a:lnTo>
                    <a:lnTo>
                      <a:pt x="424" y="1574"/>
                    </a:lnTo>
                    <a:lnTo>
                      <a:pt x="424" y="356"/>
                    </a:lnTo>
                    <a:lnTo>
                      <a:pt x="426" y="350"/>
                    </a:lnTo>
                    <a:lnTo>
                      <a:pt x="428" y="346"/>
                    </a:lnTo>
                    <a:lnTo>
                      <a:pt x="432" y="344"/>
                    </a:lnTo>
                    <a:lnTo>
                      <a:pt x="436" y="344"/>
                    </a:lnTo>
                    <a:lnTo>
                      <a:pt x="442" y="344"/>
                    </a:lnTo>
                    <a:lnTo>
                      <a:pt x="446" y="346"/>
                    </a:lnTo>
                    <a:lnTo>
                      <a:pt x="448" y="350"/>
                    </a:lnTo>
                    <a:lnTo>
                      <a:pt x="448" y="356"/>
                    </a:lnTo>
                    <a:lnTo>
                      <a:pt x="448" y="736"/>
                    </a:lnTo>
                    <a:lnTo>
                      <a:pt x="448" y="874"/>
                    </a:lnTo>
                    <a:lnTo>
                      <a:pt x="580" y="922"/>
                    </a:lnTo>
                    <a:lnTo>
                      <a:pt x="598" y="388"/>
                    </a:lnTo>
                    <a:lnTo>
                      <a:pt x="598" y="380"/>
                    </a:lnTo>
                    <a:lnTo>
                      <a:pt x="598" y="356"/>
                    </a:lnTo>
                    <a:lnTo>
                      <a:pt x="594" y="322"/>
                    </a:lnTo>
                    <a:close/>
                  </a:path>
                </a:pathLst>
              </a:custGeom>
              <a:solidFill>
                <a:srgbClr val="A10007"/>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67" name="Freeform 174"/>
              <p:cNvSpPr>
                <a:spLocks/>
              </p:cNvSpPr>
              <p:nvPr/>
            </p:nvSpPr>
            <p:spPr bwMode="white">
              <a:xfrm>
                <a:off x="4386" y="1237"/>
                <a:ext cx="8" cy="450"/>
              </a:xfrm>
              <a:custGeom>
                <a:avLst/>
                <a:gdLst/>
                <a:ahLst/>
                <a:cxnLst>
                  <a:cxn ang="0">
                    <a:pos x="12" y="0"/>
                  </a:cxn>
                  <a:cxn ang="0">
                    <a:pos x="8" y="0"/>
                  </a:cxn>
                  <a:cxn ang="0">
                    <a:pos x="4" y="2"/>
                  </a:cxn>
                  <a:cxn ang="0">
                    <a:pos x="2" y="6"/>
                  </a:cxn>
                  <a:cxn ang="0">
                    <a:pos x="0" y="12"/>
                  </a:cxn>
                  <a:cxn ang="0">
                    <a:pos x="0" y="1230"/>
                  </a:cxn>
                  <a:cxn ang="0">
                    <a:pos x="14" y="1234"/>
                  </a:cxn>
                  <a:cxn ang="0">
                    <a:pos x="24" y="1230"/>
                  </a:cxn>
                  <a:cxn ang="0">
                    <a:pos x="24" y="530"/>
                  </a:cxn>
                  <a:cxn ang="0">
                    <a:pos x="24" y="392"/>
                  </a:cxn>
                  <a:cxn ang="0">
                    <a:pos x="24" y="12"/>
                  </a:cxn>
                  <a:cxn ang="0">
                    <a:pos x="24" y="6"/>
                  </a:cxn>
                  <a:cxn ang="0">
                    <a:pos x="22" y="2"/>
                  </a:cxn>
                  <a:cxn ang="0">
                    <a:pos x="18" y="0"/>
                  </a:cxn>
                  <a:cxn ang="0">
                    <a:pos x="12" y="0"/>
                  </a:cxn>
                </a:cxnLst>
                <a:rect l="0" t="0" r="r" b="b"/>
                <a:pathLst>
                  <a:path w="24" h="1234">
                    <a:moveTo>
                      <a:pt x="12" y="0"/>
                    </a:moveTo>
                    <a:lnTo>
                      <a:pt x="8" y="0"/>
                    </a:lnTo>
                    <a:lnTo>
                      <a:pt x="4" y="2"/>
                    </a:lnTo>
                    <a:lnTo>
                      <a:pt x="2" y="6"/>
                    </a:lnTo>
                    <a:lnTo>
                      <a:pt x="0" y="12"/>
                    </a:lnTo>
                    <a:lnTo>
                      <a:pt x="0" y="1230"/>
                    </a:lnTo>
                    <a:lnTo>
                      <a:pt x="14" y="1234"/>
                    </a:lnTo>
                    <a:lnTo>
                      <a:pt x="24" y="1230"/>
                    </a:lnTo>
                    <a:lnTo>
                      <a:pt x="24" y="530"/>
                    </a:lnTo>
                    <a:lnTo>
                      <a:pt x="24" y="392"/>
                    </a:lnTo>
                    <a:lnTo>
                      <a:pt x="24" y="12"/>
                    </a:lnTo>
                    <a:lnTo>
                      <a:pt x="24" y="6"/>
                    </a:lnTo>
                    <a:lnTo>
                      <a:pt x="22" y="2"/>
                    </a:lnTo>
                    <a:lnTo>
                      <a:pt x="18" y="0"/>
                    </a:lnTo>
                    <a:lnTo>
                      <a:pt x="12"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68" name="Freeform 175"/>
              <p:cNvSpPr>
                <a:spLocks/>
              </p:cNvSpPr>
              <p:nvPr/>
            </p:nvSpPr>
            <p:spPr bwMode="white">
              <a:xfrm>
                <a:off x="4290" y="1202"/>
                <a:ext cx="11" cy="342"/>
              </a:xfrm>
              <a:custGeom>
                <a:avLst/>
                <a:gdLst/>
                <a:ahLst/>
                <a:cxnLst>
                  <a:cxn ang="0">
                    <a:pos x="14" y="0"/>
                  </a:cxn>
                  <a:cxn ang="0">
                    <a:pos x="8" y="0"/>
                  </a:cxn>
                  <a:cxn ang="0">
                    <a:pos x="4" y="2"/>
                  </a:cxn>
                  <a:cxn ang="0">
                    <a:pos x="2" y="6"/>
                  </a:cxn>
                  <a:cxn ang="0">
                    <a:pos x="2" y="12"/>
                  </a:cxn>
                  <a:cxn ang="0">
                    <a:pos x="0" y="512"/>
                  </a:cxn>
                  <a:cxn ang="0">
                    <a:pos x="22" y="520"/>
                  </a:cxn>
                  <a:cxn ang="0">
                    <a:pos x="24" y="938"/>
                  </a:cxn>
                  <a:cxn ang="0">
                    <a:pos x="26" y="12"/>
                  </a:cxn>
                  <a:cxn ang="0">
                    <a:pos x="24" y="6"/>
                  </a:cxn>
                  <a:cxn ang="0">
                    <a:pos x="22" y="2"/>
                  </a:cxn>
                  <a:cxn ang="0">
                    <a:pos x="18" y="0"/>
                  </a:cxn>
                  <a:cxn ang="0">
                    <a:pos x="14" y="0"/>
                  </a:cxn>
                </a:cxnLst>
                <a:rect l="0" t="0" r="r" b="b"/>
                <a:pathLst>
                  <a:path w="26" h="938">
                    <a:moveTo>
                      <a:pt x="14" y="0"/>
                    </a:moveTo>
                    <a:lnTo>
                      <a:pt x="8" y="0"/>
                    </a:lnTo>
                    <a:lnTo>
                      <a:pt x="4" y="2"/>
                    </a:lnTo>
                    <a:lnTo>
                      <a:pt x="2" y="6"/>
                    </a:lnTo>
                    <a:lnTo>
                      <a:pt x="2" y="12"/>
                    </a:lnTo>
                    <a:lnTo>
                      <a:pt x="0" y="512"/>
                    </a:lnTo>
                    <a:lnTo>
                      <a:pt x="22" y="520"/>
                    </a:lnTo>
                    <a:lnTo>
                      <a:pt x="24" y="938"/>
                    </a:lnTo>
                    <a:lnTo>
                      <a:pt x="26" y="12"/>
                    </a:lnTo>
                    <a:lnTo>
                      <a:pt x="24" y="6"/>
                    </a:lnTo>
                    <a:lnTo>
                      <a:pt x="22" y="2"/>
                    </a:lnTo>
                    <a:lnTo>
                      <a:pt x="18" y="0"/>
                    </a:lnTo>
                    <a:lnTo>
                      <a:pt x="14" y="0"/>
                    </a:lnTo>
                    <a:close/>
                  </a:path>
                </a:pathLst>
              </a:custGeom>
              <a:solidFill>
                <a:srgbClr val="FFFFFF"/>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sp>
            <p:nvSpPr>
              <p:cNvPr id="269" name="Freeform 176"/>
              <p:cNvSpPr>
                <a:spLocks/>
              </p:cNvSpPr>
              <p:nvPr/>
            </p:nvSpPr>
            <p:spPr bwMode="auto">
              <a:xfrm>
                <a:off x="4284" y="952"/>
                <a:ext cx="122" cy="177"/>
              </a:xfrm>
              <a:custGeom>
                <a:avLst/>
                <a:gdLst/>
                <a:ahLst/>
                <a:cxnLst>
                  <a:cxn ang="0">
                    <a:pos x="308" y="188"/>
                  </a:cxn>
                  <a:cxn ang="0">
                    <a:pos x="324" y="236"/>
                  </a:cxn>
                  <a:cxn ang="0">
                    <a:pos x="332" y="284"/>
                  </a:cxn>
                  <a:cxn ang="0">
                    <a:pos x="334" y="328"/>
                  </a:cxn>
                  <a:cxn ang="0">
                    <a:pos x="330" y="370"/>
                  </a:cxn>
                  <a:cxn ang="0">
                    <a:pos x="320" y="408"/>
                  </a:cxn>
                  <a:cxn ang="0">
                    <a:pos x="306" y="440"/>
                  </a:cxn>
                  <a:cxn ang="0">
                    <a:pos x="284" y="464"/>
                  </a:cxn>
                  <a:cxn ang="0">
                    <a:pos x="256" y="480"/>
                  </a:cxn>
                  <a:cxn ang="0">
                    <a:pos x="228" y="486"/>
                  </a:cxn>
                  <a:cxn ang="0">
                    <a:pos x="196" y="484"/>
                  </a:cxn>
                  <a:cxn ang="0">
                    <a:pos x="164" y="472"/>
                  </a:cxn>
                  <a:cxn ang="0">
                    <a:pos x="132" y="450"/>
                  </a:cxn>
                  <a:cxn ang="0">
                    <a:pos x="102" y="422"/>
                  </a:cxn>
                  <a:cxn ang="0">
                    <a:pos x="74" y="388"/>
                  </a:cxn>
                  <a:cxn ang="0">
                    <a:pos x="48" y="346"/>
                  </a:cxn>
                  <a:cxn ang="0">
                    <a:pos x="26" y="298"/>
                  </a:cxn>
                  <a:cxn ang="0">
                    <a:pos x="12" y="250"/>
                  </a:cxn>
                  <a:cxn ang="0">
                    <a:pos x="4" y="202"/>
                  </a:cxn>
                  <a:cxn ang="0">
                    <a:pos x="0" y="158"/>
                  </a:cxn>
                  <a:cxn ang="0">
                    <a:pos x="4" y="116"/>
                  </a:cxn>
                  <a:cxn ang="0">
                    <a:pos x="14" y="78"/>
                  </a:cxn>
                  <a:cxn ang="0">
                    <a:pos x="30" y="46"/>
                  </a:cxn>
                  <a:cxn ang="0">
                    <a:pos x="52" y="22"/>
                  </a:cxn>
                  <a:cxn ang="0">
                    <a:pos x="78" y="6"/>
                  </a:cxn>
                  <a:cxn ang="0">
                    <a:pos x="108" y="0"/>
                  </a:cxn>
                  <a:cxn ang="0">
                    <a:pos x="140" y="2"/>
                  </a:cxn>
                  <a:cxn ang="0">
                    <a:pos x="172" y="14"/>
                  </a:cxn>
                  <a:cxn ang="0">
                    <a:pos x="204" y="36"/>
                  </a:cxn>
                  <a:cxn ang="0">
                    <a:pos x="234" y="64"/>
                  </a:cxn>
                  <a:cxn ang="0">
                    <a:pos x="262" y="100"/>
                  </a:cxn>
                  <a:cxn ang="0">
                    <a:pos x="288" y="142"/>
                  </a:cxn>
                </a:cxnLst>
                <a:rect l="0" t="0" r="r" b="b"/>
                <a:pathLst>
                  <a:path w="334" h="486">
                    <a:moveTo>
                      <a:pt x="298" y="164"/>
                    </a:moveTo>
                    <a:lnTo>
                      <a:pt x="308" y="188"/>
                    </a:lnTo>
                    <a:lnTo>
                      <a:pt x="316" y="212"/>
                    </a:lnTo>
                    <a:lnTo>
                      <a:pt x="324" y="236"/>
                    </a:lnTo>
                    <a:lnTo>
                      <a:pt x="328" y="260"/>
                    </a:lnTo>
                    <a:lnTo>
                      <a:pt x="332" y="284"/>
                    </a:lnTo>
                    <a:lnTo>
                      <a:pt x="334" y="306"/>
                    </a:lnTo>
                    <a:lnTo>
                      <a:pt x="334" y="328"/>
                    </a:lnTo>
                    <a:lnTo>
                      <a:pt x="334" y="350"/>
                    </a:lnTo>
                    <a:lnTo>
                      <a:pt x="330" y="370"/>
                    </a:lnTo>
                    <a:lnTo>
                      <a:pt x="326" y="390"/>
                    </a:lnTo>
                    <a:lnTo>
                      <a:pt x="320" y="408"/>
                    </a:lnTo>
                    <a:lnTo>
                      <a:pt x="314" y="424"/>
                    </a:lnTo>
                    <a:lnTo>
                      <a:pt x="306" y="440"/>
                    </a:lnTo>
                    <a:lnTo>
                      <a:pt x="296" y="454"/>
                    </a:lnTo>
                    <a:lnTo>
                      <a:pt x="284" y="464"/>
                    </a:lnTo>
                    <a:lnTo>
                      <a:pt x="270" y="474"/>
                    </a:lnTo>
                    <a:lnTo>
                      <a:pt x="256" y="480"/>
                    </a:lnTo>
                    <a:lnTo>
                      <a:pt x="242" y="486"/>
                    </a:lnTo>
                    <a:lnTo>
                      <a:pt x="228" y="486"/>
                    </a:lnTo>
                    <a:lnTo>
                      <a:pt x="212" y="486"/>
                    </a:lnTo>
                    <a:lnTo>
                      <a:pt x="196" y="484"/>
                    </a:lnTo>
                    <a:lnTo>
                      <a:pt x="180" y="478"/>
                    </a:lnTo>
                    <a:lnTo>
                      <a:pt x="164" y="472"/>
                    </a:lnTo>
                    <a:lnTo>
                      <a:pt x="148" y="462"/>
                    </a:lnTo>
                    <a:lnTo>
                      <a:pt x="132" y="450"/>
                    </a:lnTo>
                    <a:lnTo>
                      <a:pt x="116" y="438"/>
                    </a:lnTo>
                    <a:lnTo>
                      <a:pt x="102" y="422"/>
                    </a:lnTo>
                    <a:lnTo>
                      <a:pt x="88" y="406"/>
                    </a:lnTo>
                    <a:lnTo>
                      <a:pt x="74" y="388"/>
                    </a:lnTo>
                    <a:lnTo>
                      <a:pt x="60" y="366"/>
                    </a:lnTo>
                    <a:lnTo>
                      <a:pt x="48" y="346"/>
                    </a:lnTo>
                    <a:lnTo>
                      <a:pt x="36" y="322"/>
                    </a:lnTo>
                    <a:lnTo>
                      <a:pt x="26" y="298"/>
                    </a:lnTo>
                    <a:lnTo>
                      <a:pt x="18" y="274"/>
                    </a:lnTo>
                    <a:lnTo>
                      <a:pt x="12" y="250"/>
                    </a:lnTo>
                    <a:lnTo>
                      <a:pt x="6" y="226"/>
                    </a:lnTo>
                    <a:lnTo>
                      <a:pt x="4" y="202"/>
                    </a:lnTo>
                    <a:lnTo>
                      <a:pt x="2" y="180"/>
                    </a:lnTo>
                    <a:lnTo>
                      <a:pt x="0" y="158"/>
                    </a:lnTo>
                    <a:lnTo>
                      <a:pt x="2" y="136"/>
                    </a:lnTo>
                    <a:lnTo>
                      <a:pt x="4" y="116"/>
                    </a:lnTo>
                    <a:lnTo>
                      <a:pt x="8" y="96"/>
                    </a:lnTo>
                    <a:lnTo>
                      <a:pt x="14" y="78"/>
                    </a:lnTo>
                    <a:lnTo>
                      <a:pt x="22" y="62"/>
                    </a:lnTo>
                    <a:lnTo>
                      <a:pt x="30" y="46"/>
                    </a:lnTo>
                    <a:lnTo>
                      <a:pt x="40" y="34"/>
                    </a:lnTo>
                    <a:lnTo>
                      <a:pt x="52" y="22"/>
                    </a:lnTo>
                    <a:lnTo>
                      <a:pt x="64" y="12"/>
                    </a:lnTo>
                    <a:lnTo>
                      <a:pt x="78" y="6"/>
                    </a:lnTo>
                    <a:lnTo>
                      <a:pt x="94" y="2"/>
                    </a:lnTo>
                    <a:lnTo>
                      <a:pt x="108" y="0"/>
                    </a:lnTo>
                    <a:lnTo>
                      <a:pt x="124" y="0"/>
                    </a:lnTo>
                    <a:lnTo>
                      <a:pt x="140" y="2"/>
                    </a:lnTo>
                    <a:lnTo>
                      <a:pt x="156" y="8"/>
                    </a:lnTo>
                    <a:lnTo>
                      <a:pt x="172" y="14"/>
                    </a:lnTo>
                    <a:lnTo>
                      <a:pt x="188" y="24"/>
                    </a:lnTo>
                    <a:lnTo>
                      <a:pt x="204" y="36"/>
                    </a:lnTo>
                    <a:lnTo>
                      <a:pt x="218" y="48"/>
                    </a:lnTo>
                    <a:lnTo>
                      <a:pt x="234" y="64"/>
                    </a:lnTo>
                    <a:lnTo>
                      <a:pt x="248" y="80"/>
                    </a:lnTo>
                    <a:lnTo>
                      <a:pt x="262" y="100"/>
                    </a:lnTo>
                    <a:lnTo>
                      <a:pt x="276" y="120"/>
                    </a:lnTo>
                    <a:lnTo>
                      <a:pt x="288" y="142"/>
                    </a:lnTo>
                    <a:lnTo>
                      <a:pt x="298" y="164"/>
                    </a:lnTo>
                    <a:close/>
                  </a:path>
                </a:pathLst>
              </a:custGeom>
              <a:solidFill>
                <a:srgbClr val="A10007"/>
              </a:solidFill>
              <a:ln w="9525">
                <a:noFill/>
                <a:round/>
                <a:headEnd/>
                <a:tailEnd/>
              </a:ln>
            </p:spPr>
            <p:txBody>
              <a:bodyPr/>
              <a:lstStyle/>
              <a:p>
                <a:pPr defTabSz="843623">
                  <a:defRPr/>
                </a:pPr>
                <a:endParaRPr lang="zh-CN" altLang="en-US" sz="1600" kern="0">
                  <a:solidFill>
                    <a:sysClr val="windowText" lastClr="000000"/>
                  </a:solidFill>
                  <a:latin typeface="微软雅黑" pitchFamily="34" charset="-122"/>
                  <a:cs typeface="华文细黑" charset="0"/>
                </a:endParaRPr>
              </a:p>
            </p:txBody>
          </p:sp>
        </p:grpSp>
        <p:sp>
          <p:nvSpPr>
            <p:cNvPr id="263" name="TextBox 262"/>
            <p:cNvSpPr txBox="1"/>
            <p:nvPr/>
          </p:nvSpPr>
          <p:spPr>
            <a:xfrm>
              <a:off x="468313" y="5156200"/>
              <a:ext cx="670388" cy="263497"/>
            </a:xfrm>
            <a:prstGeom prst="rect">
              <a:avLst/>
            </a:prstGeom>
            <a:noFill/>
          </p:spPr>
          <p:txBody>
            <a:bodyPr wrap="none">
              <a:spAutoFit/>
            </a:bodyPr>
            <a:lstStyle/>
            <a:p>
              <a:pPr defTabSz="843623">
                <a:defRPr/>
              </a:pPr>
              <a:r>
                <a:rPr lang="zh-CN" altLang="en-US" sz="1100" kern="0" dirty="0">
                  <a:solidFill>
                    <a:sysClr val="windowText" lastClr="000000"/>
                  </a:solidFill>
                  <a:latin typeface="微软雅黑" pitchFamily="34" charset="-122"/>
                  <a:cs typeface="华文细黑" charset="0"/>
                </a:rPr>
                <a:t>数据协调员</a:t>
              </a:r>
            </a:p>
          </p:txBody>
        </p:sp>
        <p:cxnSp>
          <p:nvCxnSpPr>
            <p:cNvPr id="264" name="直接箭头连接符 697"/>
            <p:cNvCxnSpPr>
              <a:cxnSpLocks noChangeShapeType="1"/>
            </p:cNvCxnSpPr>
            <p:nvPr/>
          </p:nvCxnSpPr>
          <p:spPr bwMode="auto">
            <a:xfrm rot="16200000" flipV="1">
              <a:off x="770732" y="5487194"/>
              <a:ext cx="188912" cy="0"/>
            </a:xfrm>
            <a:prstGeom prst="straightConnector1">
              <a:avLst/>
            </a:prstGeom>
            <a:noFill/>
            <a:ln w="9525" algn="ctr">
              <a:solidFill>
                <a:srgbClr val="C00000"/>
              </a:solidFill>
              <a:round/>
              <a:headEnd/>
              <a:tailEnd type="arrow" w="med" len="med"/>
            </a:ln>
            <a:extLst>
              <a:ext uri="{909E8E84-426E-40DD-AFC4-6F175D3DCCD1}">
                <a14:hiddenFill xmlns:a14="http://schemas.microsoft.com/office/drawing/2010/main">
                  <a:noFill/>
                </a14:hiddenFill>
              </a:ext>
            </a:extLst>
          </p:spPr>
        </p:cxnSp>
      </p:grpSp>
      <p:sp>
        <p:nvSpPr>
          <p:cNvPr id="3" name="TextBox 2"/>
          <p:cNvSpPr txBox="1"/>
          <p:nvPr/>
        </p:nvSpPr>
        <p:spPr>
          <a:xfrm>
            <a:off x="345129" y="833757"/>
            <a:ext cx="3413749" cy="415494"/>
          </a:xfrm>
          <a:prstGeom prst="rect">
            <a:avLst/>
          </a:prstGeom>
          <a:noFill/>
        </p:spPr>
        <p:txBody>
          <a:bodyPr wrap="none" lIns="121917" tIns="60958" rIns="121917" bIns="60958" rtlCol="0">
            <a:spAutoFit/>
          </a:bodyPr>
          <a:lstStyle/>
          <a:p>
            <a:r>
              <a:rPr lang="zh-CN" altLang="en-US" i="1" dirty="0">
                <a:solidFill>
                  <a:srgbClr val="FF0000"/>
                </a:solidFill>
              </a:rPr>
              <a:t>数据治理</a:t>
            </a:r>
            <a:r>
              <a:rPr lang="zh-CN" altLang="en-US" i="1" dirty="0" smtClean="0">
                <a:solidFill>
                  <a:srgbClr val="FF0000"/>
                </a:solidFill>
              </a:rPr>
              <a:t>组织</a:t>
            </a:r>
            <a:r>
              <a:rPr lang="zh-CN" altLang="en-US" i="1" dirty="0">
                <a:solidFill>
                  <a:srgbClr val="FF0000"/>
                </a:solidFill>
              </a:rPr>
              <a:t>流程</a:t>
            </a:r>
            <a:r>
              <a:rPr lang="zh-CN" altLang="en-US" i="1" dirty="0" smtClean="0">
                <a:solidFill>
                  <a:srgbClr val="FF0000"/>
                </a:solidFill>
              </a:rPr>
              <a:t>是否导入？</a:t>
            </a:r>
            <a:endParaRPr lang="en-US" i="1" dirty="0">
              <a:solidFill>
                <a:srgbClr val="FF0000"/>
              </a:solidFill>
            </a:endParaRPr>
          </a:p>
        </p:txBody>
      </p:sp>
      <p:sp>
        <p:nvSpPr>
          <p:cNvPr id="147" name="TextBox 146"/>
          <p:cNvSpPr txBox="1"/>
          <p:nvPr/>
        </p:nvSpPr>
        <p:spPr>
          <a:xfrm>
            <a:off x="11764965" y="1385"/>
            <a:ext cx="427035" cy="361635"/>
          </a:xfrm>
          <a:prstGeom prst="rect">
            <a:avLst/>
          </a:prstGeom>
          <a:solidFill>
            <a:schemeClr val="bg2">
              <a:lumMod val="40000"/>
              <a:lumOff val="60000"/>
            </a:schemeClr>
          </a:solidFill>
          <a:ln w="12700">
            <a:solidFill>
              <a:srgbClr val="FF0000"/>
            </a:solidFill>
          </a:ln>
        </p:spPr>
        <p:txBody>
          <a:bodyPr wrap="none" lIns="68577" tIns="34289" rIns="68577" bIns="34289" rtlCol="0">
            <a:spAutoFit/>
          </a:bodyPr>
          <a:lstStyle>
            <a:defPPr>
              <a:defRPr lang="zh-CN"/>
            </a:defPPr>
            <a:lvl1pPr algn="ctr">
              <a:defRPr b="1" i="1">
                <a:solidFill>
                  <a:srgbClr val="FF0000"/>
                </a:solidFill>
                <a:latin typeface="Algerian" panose="04020705040A02060702" pitchFamily="82" charset="0"/>
              </a:defRPr>
            </a:lvl1pPr>
          </a:lstStyle>
          <a:p>
            <a:r>
              <a:rPr lang="en-US" altLang="zh-CN" dirty="0" smtClean="0"/>
              <a:t>03</a:t>
            </a:r>
            <a:endParaRPr lang="en-US" dirty="0"/>
          </a:p>
        </p:txBody>
      </p:sp>
    </p:spTree>
    <p:extLst>
      <p:ext uri="{BB962C8B-B14F-4D97-AF65-F5344CB8AC3E}">
        <p14:creationId xmlns:p14="http://schemas.microsoft.com/office/powerpoint/2010/main" val="253511469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0" tIns="45718" rIns="91400" bIns="45718" numCol="1" rtlCol="0" anchor="ctr" anchorCtr="0" compatLnSpc="1">
            <a:prstTxWarp prst="textNoShape">
              <a:avLst/>
            </a:prstTxWarp>
            <a:normAutofit/>
          </a:bodyPr>
          <a:lstStyle/>
          <a:p>
            <a:r>
              <a:rPr lang="zh-CN" altLang="en-US" dirty="0">
                <a:latin typeface="微软雅黑" pitchFamily="34" charset="-122"/>
                <a:ea typeface="微软雅黑" pitchFamily="34" charset="-122"/>
              </a:rPr>
              <a:t>数据</a:t>
            </a:r>
            <a:r>
              <a:rPr lang="zh-CN" altLang="en-US" dirty="0">
                <a:latin typeface="微软雅黑" pitchFamily="34" charset="-122"/>
                <a:ea typeface="微软雅黑" pitchFamily="34" charset="-122"/>
              </a:rPr>
              <a:t>治理</a:t>
            </a:r>
            <a:r>
              <a:rPr lang="zh-CN" altLang="en-US" dirty="0">
                <a:latin typeface="微软雅黑" pitchFamily="34" charset="-122"/>
                <a:ea typeface="微软雅黑" pitchFamily="34" charset="-122"/>
              </a:rPr>
              <a:t>管理活动</a:t>
            </a:r>
            <a:r>
              <a:rPr lang="zh-CN" altLang="en-US" dirty="0">
                <a:latin typeface="微软雅黑" pitchFamily="34" charset="-122"/>
                <a:ea typeface="微软雅黑" pitchFamily="34" charset="-122"/>
              </a:rPr>
              <a:t>在</a:t>
            </a:r>
            <a:r>
              <a:rPr lang="zh-CN" altLang="en-US" dirty="0">
                <a:latin typeface="微软雅黑" pitchFamily="34" charset="-122"/>
                <a:ea typeface="微软雅黑" pitchFamily="34" charset="-122"/>
              </a:rPr>
              <a:t>管控平台上协同开展工作</a:t>
            </a:r>
            <a:endParaRPr lang="en-US" dirty="0">
              <a:latin typeface="微软雅黑" pitchFamily="34" charset="-122"/>
              <a:ea typeface="微软雅黑" pitchFamily="34" charset="-122"/>
            </a:endParaRPr>
          </a:p>
        </p:txBody>
      </p:sp>
      <p:sp>
        <p:nvSpPr>
          <p:cNvPr id="559" name="Rectangle 2"/>
          <p:cNvSpPr txBox="1">
            <a:spLocks noChangeArrowheads="1"/>
          </p:cNvSpPr>
          <p:nvPr/>
        </p:nvSpPr>
        <p:spPr bwMode="gray">
          <a:xfrm>
            <a:off x="304809" y="987285"/>
            <a:ext cx="11444657" cy="510787"/>
          </a:xfrm>
          <a:prstGeom prst="rect">
            <a:avLst/>
          </a:prstGeom>
        </p:spPr>
        <p:txBody>
          <a:bodyPr vert="horz" lIns="0" tIns="0" rIns="0" bIns="0" rtlCol="0" anchor="ctr" anchorCtr="0">
            <a:noAutofit/>
          </a:bodyPr>
          <a:lstStyle>
            <a:lvl1pPr algn="l" defTabSz="914333" rtl="0" eaLnBrk="1" latinLnBrk="0" hangingPunct="1">
              <a:lnSpc>
                <a:spcPct val="95000"/>
              </a:lnSpc>
              <a:spcBef>
                <a:spcPct val="0"/>
              </a:spcBef>
              <a:buNone/>
              <a:defRPr sz="2400" kern="1200" baseline="0">
                <a:solidFill>
                  <a:schemeClr val="accent1"/>
                </a:solidFill>
                <a:latin typeface="+mj-lt"/>
                <a:ea typeface="+mj-ea"/>
                <a:cs typeface="+mj-cs"/>
              </a:defRPr>
            </a:lvl1pPr>
          </a:lstStyle>
          <a:p>
            <a:pPr algn="ctr"/>
            <a:r>
              <a:rPr lang="en-US" altLang="zh-CN" dirty="0">
                <a:solidFill>
                  <a:srgbClr val="DC7B1F"/>
                </a:solidFill>
                <a:latin typeface="微软雅黑" panose="020B0503020204020204" pitchFamily="34" charset="-122"/>
              </a:rPr>
              <a:t>Teradata</a:t>
            </a:r>
            <a:r>
              <a:rPr lang="zh-CN" altLang="en-US" dirty="0">
                <a:solidFill>
                  <a:srgbClr val="DC7B1F"/>
                </a:solidFill>
                <a:latin typeface="微软雅黑" panose="020B0503020204020204" pitchFamily="34" charset="-122"/>
              </a:rPr>
              <a:t>数据管控</a:t>
            </a:r>
            <a:r>
              <a:rPr lang="zh-CN" altLang="en-US" dirty="0" smtClean="0">
                <a:solidFill>
                  <a:srgbClr val="DC7B1F"/>
                </a:solidFill>
                <a:latin typeface="微软雅黑" panose="020B0503020204020204" pitchFamily="34" charset="-122"/>
              </a:rPr>
              <a:t>平台逻辑架构</a:t>
            </a:r>
            <a:endParaRPr lang="en-US" altLang="zh-CN" sz="2000" dirty="0">
              <a:solidFill>
                <a:srgbClr val="DC7B1F"/>
              </a:solidFill>
              <a:latin typeface="微软雅黑" panose="020B0503020204020204" pitchFamily="34" charset="-122"/>
            </a:endParaRPr>
          </a:p>
        </p:txBody>
      </p:sp>
      <p:sp>
        <p:nvSpPr>
          <p:cNvPr id="560" name="矩形 387"/>
          <p:cNvSpPr/>
          <p:nvPr/>
        </p:nvSpPr>
        <p:spPr bwMode="auto">
          <a:xfrm>
            <a:off x="4543732" y="1457746"/>
            <a:ext cx="3492272" cy="639063"/>
          </a:xfrm>
          <a:prstGeom prst="rect">
            <a:avLst/>
          </a:prstGeom>
          <a:solidFill>
            <a:srgbClr val="0088A8">
              <a:lumMod val="20000"/>
              <a:lumOff val="80000"/>
            </a:srgbClr>
          </a:solidFill>
          <a:ln w="9525" cap="flat" cmpd="sng" algn="ctr">
            <a:solidFill>
              <a:sysClr val="window" lastClr="FFFFFF"/>
            </a:solidFill>
            <a:prstDash val="solid"/>
            <a:round/>
            <a:headEnd type="none" w="med" len="med"/>
            <a:tailEnd type="none" w="med" len="med"/>
          </a:ln>
          <a:effectLst/>
        </p:spPr>
        <p:txBody>
          <a:bodyPr vert="horz" wrap="square" lIns="121914" tIns="60957" rIns="121914" bIns="60957" numCol="1" rtlCol="0" anchor="ctr" anchorCtr="0" compatLnSpc="1">
            <a:prstTxWarp prst="textNoShape">
              <a:avLst/>
            </a:prstTxWarp>
          </a:bodyPr>
          <a:lstStyle/>
          <a:p>
            <a:pPr defTabSz="1219050" eaLnBrk="0" fontAlgn="base" hangingPunct="0">
              <a:spcBef>
                <a:spcPct val="0"/>
              </a:spcBef>
              <a:spcAft>
                <a:spcPct val="0"/>
              </a:spcAft>
              <a:defRPr/>
            </a:pPr>
            <a:endParaRPr lang="zh-CN" altLang="en-US" sz="1000" b="1" kern="0" dirty="0" smtClean="0">
              <a:solidFill>
                <a:srgbClr val="D8D8D8">
                  <a:lumMod val="50000"/>
                </a:srgbClr>
              </a:solidFill>
              <a:latin typeface="微软雅黑" panose="020B0503020204020204" pitchFamily="34" charset="-122"/>
            </a:endParaRPr>
          </a:p>
        </p:txBody>
      </p:sp>
      <p:sp>
        <p:nvSpPr>
          <p:cNvPr id="561" name="矩形 375"/>
          <p:cNvSpPr/>
          <p:nvPr/>
        </p:nvSpPr>
        <p:spPr bwMode="auto">
          <a:xfrm>
            <a:off x="8049110" y="1457740"/>
            <a:ext cx="3700356" cy="639064"/>
          </a:xfrm>
          <a:prstGeom prst="rect">
            <a:avLst/>
          </a:prstGeom>
          <a:solidFill>
            <a:srgbClr val="0088A8">
              <a:lumMod val="20000"/>
              <a:lumOff val="80000"/>
            </a:srgbClr>
          </a:solidFill>
          <a:ln w="9525" cap="flat" cmpd="sng" algn="ctr">
            <a:solidFill>
              <a:sysClr val="window" lastClr="FFFFFF"/>
            </a:solidFill>
            <a:prstDash val="solid"/>
            <a:round/>
            <a:headEnd type="none" w="med" len="med"/>
            <a:tailEnd type="none" w="med" len="med"/>
          </a:ln>
          <a:effectLst/>
        </p:spPr>
        <p:txBody>
          <a:bodyPr vert="horz" wrap="square" lIns="121914" tIns="60957" rIns="121914" bIns="60957" numCol="1" rtlCol="0" anchor="ctr" anchorCtr="0" compatLnSpc="1">
            <a:prstTxWarp prst="textNoShape">
              <a:avLst/>
            </a:prstTxWarp>
          </a:bodyPr>
          <a:lstStyle/>
          <a:p>
            <a:pPr defTabSz="1219050" eaLnBrk="0" fontAlgn="base" hangingPunct="0">
              <a:spcBef>
                <a:spcPct val="0"/>
              </a:spcBef>
              <a:spcAft>
                <a:spcPct val="0"/>
              </a:spcAft>
              <a:defRPr/>
            </a:pPr>
            <a:endParaRPr lang="zh-CN" altLang="en-US" sz="1000" b="1" kern="0" dirty="0" smtClean="0">
              <a:solidFill>
                <a:srgbClr val="D8D8D8">
                  <a:lumMod val="50000"/>
                </a:srgbClr>
              </a:solidFill>
              <a:latin typeface="微软雅黑" panose="020B0503020204020204" pitchFamily="34" charset="-122"/>
            </a:endParaRPr>
          </a:p>
        </p:txBody>
      </p:sp>
      <p:sp>
        <p:nvSpPr>
          <p:cNvPr id="562" name="矩形 296"/>
          <p:cNvSpPr/>
          <p:nvPr/>
        </p:nvSpPr>
        <p:spPr bwMode="auto">
          <a:xfrm>
            <a:off x="812805" y="5162985"/>
            <a:ext cx="10936651" cy="893841"/>
          </a:xfrm>
          <a:prstGeom prst="rect">
            <a:avLst/>
          </a:prstGeom>
          <a:gradFill rotWithShape="1">
            <a:gsLst>
              <a:gs pos="0">
                <a:srgbClr val="3C3C3B">
                  <a:tint val="50000"/>
                  <a:satMod val="300000"/>
                </a:srgbClr>
              </a:gs>
              <a:gs pos="35000">
                <a:srgbClr val="3C3C3B">
                  <a:tint val="37000"/>
                  <a:satMod val="300000"/>
                </a:srgbClr>
              </a:gs>
              <a:gs pos="100000">
                <a:srgbClr val="3C3C3B">
                  <a:tint val="15000"/>
                  <a:satMod val="350000"/>
                </a:srgbClr>
              </a:gs>
            </a:gsLst>
            <a:lin ang="16200000" scaled="1"/>
          </a:gradFill>
          <a:ln w="9525" cap="flat" cmpd="sng" algn="ctr">
            <a:solidFill>
              <a:srgbClr val="3C3C3B">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121914" tIns="60957" rIns="121914" bIns="60957" numCol="1" rtlCol="0" anchor="ctr" anchorCtr="0" compatLnSpc="1">
            <a:prstTxWarp prst="textNoShape">
              <a:avLst/>
            </a:prstTxWarp>
          </a:bodyPr>
          <a:lstStyle/>
          <a:p>
            <a:pPr defTabSz="1219050" eaLnBrk="0" fontAlgn="base" hangingPunct="0">
              <a:spcBef>
                <a:spcPct val="0"/>
              </a:spcBef>
              <a:spcAft>
                <a:spcPct val="0"/>
              </a:spcAft>
              <a:defRPr/>
            </a:pPr>
            <a:r>
              <a:rPr lang="zh-CN" altLang="en-US" sz="1400" b="1" kern="0" dirty="0" smtClean="0">
                <a:solidFill>
                  <a:srgbClr val="3C3C3B"/>
                </a:solidFill>
                <a:latin typeface="微软雅黑" panose="020B0503020204020204" pitchFamily="34" charset="-122"/>
              </a:rPr>
              <a:t>来源与</a:t>
            </a:r>
            <a:endParaRPr lang="en-US" altLang="zh-CN" sz="1400" b="1" kern="0" dirty="0" smtClean="0">
              <a:solidFill>
                <a:srgbClr val="3C3C3B"/>
              </a:solidFill>
              <a:latin typeface="微软雅黑" panose="020B0503020204020204" pitchFamily="34" charset="-122"/>
            </a:endParaRPr>
          </a:p>
          <a:p>
            <a:pPr defTabSz="1219050" eaLnBrk="0" fontAlgn="base" hangingPunct="0">
              <a:spcBef>
                <a:spcPct val="0"/>
              </a:spcBef>
              <a:spcAft>
                <a:spcPct val="0"/>
              </a:spcAft>
              <a:defRPr/>
            </a:pPr>
            <a:r>
              <a:rPr lang="zh-CN" altLang="en-US" sz="1400" b="1" kern="0" dirty="0" smtClean="0">
                <a:solidFill>
                  <a:srgbClr val="3C3C3B"/>
                </a:solidFill>
                <a:latin typeface="微软雅黑" panose="020B0503020204020204" pitchFamily="34" charset="-122"/>
              </a:rPr>
              <a:t>获取层</a:t>
            </a:r>
          </a:p>
        </p:txBody>
      </p:sp>
      <p:sp>
        <p:nvSpPr>
          <p:cNvPr id="563" name="矩形 295"/>
          <p:cNvSpPr/>
          <p:nvPr/>
        </p:nvSpPr>
        <p:spPr bwMode="auto">
          <a:xfrm>
            <a:off x="812807" y="3736628"/>
            <a:ext cx="9755381" cy="1301829"/>
          </a:xfrm>
          <a:prstGeom prst="rect">
            <a:avLst/>
          </a:prstGeom>
          <a:gradFill rotWithShape="1">
            <a:gsLst>
              <a:gs pos="0">
                <a:srgbClr val="DC7B1F">
                  <a:tint val="50000"/>
                  <a:satMod val="300000"/>
                </a:srgbClr>
              </a:gs>
              <a:gs pos="35000">
                <a:srgbClr val="DC7B1F">
                  <a:tint val="37000"/>
                  <a:satMod val="300000"/>
                </a:srgbClr>
              </a:gs>
              <a:gs pos="100000">
                <a:srgbClr val="DC7B1F">
                  <a:tint val="15000"/>
                  <a:satMod val="350000"/>
                </a:srgbClr>
              </a:gs>
            </a:gsLst>
            <a:lin ang="16200000" scaled="1"/>
          </a:gradFill>
          <a:ln w="9525" cap="flat" cmpd="sng" algn="ctr">
            <a:solidFill>
              <a:srgbClr val="DC7B1F">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121914" tIns="60957" rIns="121914" bIns="60957" numCol="1" rtlCol="0" anchor="ctr" anchorCtr="0" compatLnSpc="1">
            <a:prstTxWarp prst="textNoShape">
              <a:avLst/>
            </a:prstTxWarp>
          </a:bodyPr>
          <a:lstStyle/>
          <a:p>
            <a:pPr defTabSz="1219050" eaLnBrk="0" fontAlgn="base" hangingPunct="0">
              <a:spcBef>
                <a:spcPct val="0"/>
              </a:spcBef>
              <a:spcAft>
                <a:spcPct val="0"/>
              </a:spcAft>
              <a:defRPr/>
            </a:pPr>
            <a:r>
              <a:rPr lang="zh-CN" altLang="en-US" sz="1400" b="1" kern="0" dirty="0" smtClean="0">
                <a:solidFill>
                  <a:srgbClr val="3C3C3B"/>
                </a:solidFill>
                <a:latin typeface="微软雅黑" panose="020B0503020204020204" pitchFamily="34" charset="-122"/>
              </a:rPr>
              <a:t>数据</a:t>
            </a:r>
            <a:endParaRPr lang="en-US" altLang="zh-CN" sz="1400" b="1" kern="0" dirty="0" smtClean="0">
              <a:solidFill>
                <a:srgbClr val="3C3C3B"/>
              </a:solidFill>
              <a:latin typeface="微软雅黑" panose="020B0503020204020204" pitchFamily="34" charset="-122"/>
            </a:endParaRPr>
          </a:p>
          <a:p>
            <a:pPr defTabSz="1219050" eaLnBrk="0" fontAlgn="base" hangingPunct="0">
              <a:spcBef>
                <a:spcPct val="0"/>
              </a:spcBef>
              <a:spcAft>
                <a:spcPct val="0"/>
              </a:spcAft>
              <a:defRPr/>
            </a:pPr>
            <a:r>
              <a:rPr lang="zh-CN" altLang="en-US" sz="1400" b="1" kern="0" dirty="0" smtClean="0">
                <a:solidFill>
                  <a:srgbClr val="3C3C3B"/>
                </a:solidFill>
                <a:latin typeface="微软雅黑" panose="020B0503020204020204" pitchFamily="34" charset="-122"/>
              </a:rPr>
              <a:t>存储层</a:t>
            </a:r>
          </a:p>
        </p:txBody>
      </p:sp>
      <p:sp>
        <p:nvSpPr>
          <p:cNvPr id="564" name="矩形 294"/>
          <p:cNvSpPr/>
          <p:nvPr/>
        </p:nvSpPr>
        <p:spPr bwMode="auto">
          <a:xfrm>
            <a:off x="812807" y="2231578"/>
            <a:ext cx="9755381" cy="1438791"/>
          </a:xfrm>
          <a:prstGeom prst="rect">
            <a:avLst/>
          </a:prstGeom>
          <a:gradFill rotWithShape="1">
            <a:gsLst>
              <a:gs pos="0">
                <a:srgbClr val="0088A8">
                  <a:tint val="50000"/>
                  <a:satMod val="300000"/>
                </a:srgbClr>
              </a:gs>
              <a:gs pos="35000">
                <a:srgbClr val="0088A8">
                  <a:tint val="37000"/>
                  <a:satMod val="300000"/>
                </a:srgbClr>
              </a:gs>
              <a:gs pos="100000">
                <a:srgbClr val="0088A8">
                  <a:tint val="15000"/>
                  <a:satMod val="350000"/>
                </a:srgbClr>
              </a:gs>
            </a:gsLst>
            <a:lin ang="16200000" scaled="1"/>
          </a:gradFill>
          <a:ln w="9525" cap="flat" cmpd="sng" algn="ctr">
            <a:solidFill>
              <a:srgbClr val="0088A8">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121914" tIns="60957" rIns="121914" bIns="60957" numCol="1" rtlCol="0" anchor="ctr" anchorCtr="0" compatLnSpc="1">
            <a:prstTxWarp prst="textNoShape">
              <a:avLst/>
            </a:prstTxWarp>
          </a:bodyPr>
          <a:lstStyle/>
          <a:p>
            <a:pPr defTabSz="1219050" eaLnBrk="0" fontAlgn="base" hangingPunct="0">
              <a:spcBef>
                <a:spcPct val="0"/>
              </a:spcBef>
              <a:spcAft>
                <a:spcPct val="0"/>
              </a:spcAft>
              <a:defRPr/>
            </a:pPr>
            <a:r>
              <a:rPr lang="zh-CN" altLang="en-US" sz="1400" b="1" kern="0" dirty="0" smtClean="0">
                <a:solidFill>
                  <a:srgbClr val="3C3C3B"/>
                </a:solidFill>
                <a:latin typeface="微软雅黑" panose="020B0503020204020204" pitchFamily="34" charset="-122"/>
              </a:rPr>
              <a:t>功能与</a:t>
            </a:r>
            <a:endParaRPr lang="en-US" altLang="zh-CN" sz="1400" b="1" kern="0" dirty="0" smtClean="0">
              <a:solidFill>
                <a:srgbClr val="3C3C3B"/>
              </a:solidFill>
              <a:latin typeface="微软雅黑" panose="020B0503020204020204" pitchFamily="34" charset="-122"/>
            </a:endParaRPr>
          </a:p>
          <a:p>
            <a:pPr defTabSz="1219050" eaLnBrk="0" fontAlgn="base" hangingPunct="0">
              <a:spcBef>
                <a:spcPct val="0"/>
              </a:spcBef>
              <a:spcAft>
                <a:spcPct val="0"/>
              </a:spcAft>
              <a:defRPr/>
            </a:pPr>
            <a:r>
              <a:rPr lang="zh-CN" altLang="en-US" sz="1400" b="1" kern="0" dirty="0" smtClean="0">
                <a:solidFill>
                  <a:srgbClr val="3C3C3B"/>
                </a:solidFill>
                <a:latin typeface="微软雅黑" panose="020B0503020204020204" pitchFamily="34" charset="-122"/>
              </a:rPr>
              <a:t>应用层</a:t>
            </a:r>
          </a:p>
        </p:txBody>
      </p:sp>
      <p:sp>
        <p:nvSpPr>
          <p:cNvPr id="565" name="矩形 3"/>
          <p:cNvSpPr/>
          <p:nvPr/>
        </p:nvSpPr>
        <p:spPr bwMode="auto">
          <a:xfrm>
            <a:off x="812807" y="1457740"/>
            <a:ext cx="3722888" cy="639064"/>
          </a:xfrm>
          <a:prstGeom prst="rect">
            <a:avLst/>
          </a:prstGeom>
          <a:solidFill>
            <a:srgbClr val="0088A8">
              <a:lumMod val="20000"/>
              <a:lumOff val="80000"/>
            </a:srgbClr>
          </a:solidFill>
          <a:ln w="9525" cap="flat" cmpd="sng" algn="ctr">
            <a:solidFill>
              <a:sysClr val="window" lastClr="FFFFFF"/>
            </a:solidFill>
            <a:prstDash val="solid"/>
            <a:round/>
            <a:headEnd type="none" w="med" len="med"/>
            <a:tailEnd type="none" w="med" len="med"/>
          </a:ln>
          <a:effectLst/>
        </p:spPr>
        <p:txBody>
          <a:bodyPr vert="horz" wrap="square" lIns="121914" tIns="60957" rIns="121914" bIns="60957" numCol="1" rtlCol="0" anchor="ctr" anchorCtr="0" compatLnSpc="1">
            <a:prstTxWarp prst="textNoShape">
              <a:avLst/>
            </a:prstTxWarp>
          </a:bodyPr>
          <a:lstStyle/>
          <a:p>
            <a:pPr defTabSz="1219050" eaLnBrk="0" fontAlgn="base" hangingPunct="0">
              <a:spcBef>
                <a:spcPct val="0"/>
              </a:spcBef>
              <a:spcAft>
                <a:spcPct val="0"/>
              </a:spcAft>
              <a:defRPr/>
            </a:pPr>
            <a:r>
              <a:rPr lang="zh-CN" altLang="en-US" sz="1400" b="1" kern="0" dirty="0" smtClean="0">
                <a:solidFill>
                  <a:srgbClr val="D8D8D8">
                    <a:lumMod val="50000"/>
                  </a:srgbClr>
                </a:solidFill>
                <a:latin typeface="微软雅黑" panose="020B0503020204020204" pitchFamily="34" charset="-122"/>
              </a:rPr>
              <a:t>用户层</a:t>
            </a:r>
          </a:p>
        </p:txBody>
      </p:sp>
      <p:sp>
        <p:nvSpPr>
          <p:cNvPr id="566" name="Line 115"/>
          <p:cNvSpPr>
            <a:spLocks noChangeShapeType="1"/>
          </p:cNvSpPr>
          <p:nvPr/>
        </p:nvSpPr>
        <p:spPr bwMode="auto">
          <a:xfrm>
            <a:off x="3000136" y="2096809"/>
            <a:ext cx="0" cy="134769"/>
          </a:xfrm>
          <a:prstGeom prst="line">
            <a:avLst/>
          </a:prstGeom>
          <a:noFill/>
          <a:ln w="28575">
            <a:solidFill>
              <a:srgbClr val="00B050"/>
            </a:solidFill>
            <a:round/>
            <a:headEnd type="non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1914" tIns="60957" rIns="121914" bIns="60957"/>
          <a:lstStyle/>
          <a:p>
            <a:pPr defTabSz="1219050" eaLnBrk="0" fontAlgn="base" hangingPunct="0">
              <a:spcBef>
                <a:spcPct val="0"/>
              </a:spcBef>
              <a:spcAft>
                <a:spcPct val="0"/>
              </a:spcAft>
            </a:pPr>
            <a:endParaRPr lang="en-US" sz="1000">
              <a:solidFill>
                <a:srgbClr val="3C3C3B"/>
              </a:solidFill>
              <a:latin typeface="微软雅黑" panose="020B0503020204020204" pitchFamily="34" charset="-122"/>
            </a:endParaRPr>
          </a:p>
        </p:txBody>
      </p:sp>
      <p:sp>
        <p:nvSpPr>
          <p:cNvPr id="567" name="Rectangle 184"/>
          <p:cNvSpPr>
            <a:spLocks noChangeArrowheads="1"/>
          </p:cNvSpPr>
          <p:nvPr/>
        </p:nvSpPr>
        <p:spPr bwMode="auto">
          <a:xfrm>
            <a:off x="2088755" y="2674155"/>
            <a:ext cx="1230236" cy="195456"/>
          </a:xfrm>
          <a:prstGeom prst="rect">
            <a:avLst/>
          </a:prstGeom>
          <a:solidFill>
            <a:srgbClr val="FFC000"/>
          </a:solidFill>
          <a:ln w="9525" cap="flat" cmpd="sng" algn="ctr">
            <a:solidFill>
              <a:srgbClr val="0088A8">
                <a:shade val="95000"/>
                <a:satMod val="105000"/>
              </a:srgbClr>
            </a:solidFill>
            <a:prstDash val="solid"/>
            <a:headEnd/>
            <a:tailEnd/>
          </a:ln>
          <a:effectLst>
            <a:outerShdw blurRad="40000" dist="20000" dir="5400000" rotWithShape="0">
              <a:srgbClr val="000000">
                <a:alpha val="38000"/>
              </a:srgbClr>
            </a:outerShdw>
          </a:effectLst>
          <a:extLst/>
        </p:spPr>
        <p:txBody>
          <a:bodyPr lIns="0" tIns="0" rIns="0" bIns="0" anchor="ctr"/>
          <a:lstStyle/>
          <a:p>
            <a:pPr algn="ctr" defTabSz="1219050" eaLnBrk="0" fontAlgn="base" hangingPunct="0">
              <a:spcBef>
                <a:spcPct val="0"/>
              </a:spcBef>
              <a:spcAft>
                <a:spcPct val="0"/>
              </a:spcAft>
              <a:defRPr/>
            </a:pPr>
            <a:r>
              <a:rPr lang="zh-CN" altLang="en-US" sz="1000" kern="0" dirty="0" smtClean="0">
                <a:solidFill>
                  <a:srgbClr val="3C3C3B"/>
                </a:solidFill>
                <a:latin typeface="微软雅黑" panose="020B0503020204020204" pitchFamily="34" charset="-122"/>
              </a:rPr>
              <a:t>元数据</a:t>
            </a:r>
          </a:p>
        </p:txBody>
      </p:sp>
      <p:sp>
        <p:nvSpPr>
          <p:cNvPr id="568" name="Rectangle 178"/>
          <p:cNvSpPr>
            <a:spLocks noChangeArrowheads="1"/>
          </p:cNvSpPr>
          <p:nvPr/>
        </p:nvSpPr>
        <p:spPr bwMode="auto">
          <a:xfrm>
            <a:off x="2088755" y="2324945"/>
            <a:ext cx="5207596" cy="291851"/>
          </a:xfrm>
          <a:prstGeom prst="rect">
            <a:avLst/>
          </a:prstGeom>
          <a:gradFill rotWithShape="1">
            <a:gsLst>
              <a:gs pos="0">
                <a:srgbClr val="0088A8">
                  <a:tint val="50000"/>
                  <a:satMod val="300000"/>
                </a:srgbClr>
              </a:gs>
              <a:gs pos="35000">
                <a:srgbClr val="0088A8">
                  <a:tint val="37000"/>
                  <a:satMod val="300000"/>
                </a:srgbClr>
              </a:gs>
              <a:gs pos="100000">
                <a:srgbClr val="0088A8">
                  <a:tint val="15000"/>
                  <a:satMod val="350000"/>
                </a:srgbClr>
              </a:gs>
            </a:gsLst>
            <a:lin ang="16200000" scaled="1"/>
          </a:gradFill>
          <a:ln w="9525" cap="flat" cmpd="sng" algn="ctr">
            <a:solidFill>
              <a:srgbClr val="0088A8">
                <a:shade val="95000"/>
                <a:satMod val="105000"/>
              </a:srgbClr>
            </a:solidFill>
            <a:prstDash val="solid"/>
            <a:headEnd/>
            <a:tailEnd/>
          </a:ln>
          <a:effectLst>
            <a:outerShdw blurRad="40000" dist="20000" dir="5400000" rotWithShape="0">
              <a:srgbClr val="000000">
                <a:alpha val="38000"/>
              </a:srgbClr>
            </a:outerShdw>
          </a:effectLst>
          <a:extLst/>
        </p:spPr>
        <p:txBody>
          <a:bodyPr lIns="0" tIns="0" rIns="0" bIns="0" anchor="ctr"/>
          <a:lstStyle/>
          <a:p>
            <a:pPr algn="ctr" defTabSz="1219050" eaLnBrk="0" fontAlgn="base" hangingPunct="0">
              <a:spcBef>
                <a:spcPct val="0"/>
              </a:spcBef>
              <a:spcAft>
                <a:spcPct val="0"/>
              </a:spcAft>
              <a:defRPr/>
            </a:pPr>
            <a:r>
              <a:rPr lang="zh-CN" altLang="en-US" sz="1000" b="1" kern="0" dirty="0" smtClean="0">
                <a:solidFill>
                  <a:srgbClr val="3C3C3B"/>
                </a:solidFill>
                <a:latin typeface="微软雅黑" panose="020B0503020204020204" pitchFamily="34" charset="-122"/>
              </a:rPr>
              <a:t>数据管控门户</a:t>
            </a:r>
            <a:endParaRPr lang="en-US" altLang="zh-CN" sz="1000" b="1" kern="0" dirty="0" smtClean="0">
              <a:solidFill>
                <a:srgbClr val="3C3C3B"/>
              </a:solidFill>
              <a:latin typeface="微软雅黑" panose="020B0503020204020204" pitchFamily="34" charset="-122"/>
            </a:endParaRPr>
          </a:p>
        </p:txBody>
      </p:sp>
      <p:sp>
        <p:nvSpPr>
          <p:cNvPr id="569" name="Rectangle 184"/>
          <p:cNvSpPr>
            <a:spLocks noChangeArrowheads="1"/>
          </p:cNvSpPr>
          <p:nvPr/>
        </p:nvSpPr>
        <p:spPr bwMode="auto">
          <a:xfrm>
            <a:off x="3414543" y="2674155"/>
            <a:ext cx="1230236" cy="195456"/>
          </a:xfrm>
          <a:prstGeom prst="rect">
            <a:avLst/>
          </a:prstGeom>
          <a:solidFill>
            <a:srgbClr val="FFC000"/>
          </a:solidFill>
          <a:ln w="9525" cap="flat" cmpd="sng" algn="ctr">
            <a:solidFill>
              <a:srgbClr val="0088A8">
                <a:shade val="95000"/>
                <a:satMod val="105000"/>
              </a:srgbClr>
            </a:solidFill>
            <a:prstDash val="solid"/>
            <a:headEnd/>
            <a:tailEnd/>
          </a:ln>
          <a:effectLst>
            <a:outerShdw blurRad="40000" dist="20000" dir="5400000" rotWithShape="0">
              <a:srgbClr val="000000">
                <a:alpha val="38000"/>
              </a:srgbClr>
            </a:outerShdw>
          </a:effectLst>
          <a:extLst/>
        </p:spPr>
        <p:txBody>
          <a:bodyPr lIns="0" tIns="0" rIns="0" bIns="0" anchor="ctr"/>
          <a:lstStyle/>
          <a:p>
            <a:pPr algn="ctr" defTabSz="1219050" eaLnBrk="0" fontAlgn="base" hangingPunct="0">
              <a:spcBef>
                <a:spcPct val="0"/>
              </a:spcBef>
              <a:spcAft>
                <a:spcPct val="0"/>
              </a:spcAft>
              <a:defRPr/>
            </a:pPr>
            <a:r>
              <a:rPr lang="zh-CN" altLang="en-US" sz="1000" kern="0" dirty="0" smtClean="0">
                <a:solidFill>
                  <a:srgbClr val="3C3C3B"/>
                </a:solidFill>
                <a:latin typeface="微软雅黑" panose="020B0503020204020204" pitchFamily="34" charset="-122"/>
              </a:rPr>
              <a:t>数据质量</a:t>
            </a:r>
          </a:p>
        </p:txBody>
      </p:sp>
      <p:sp>
        <p:nvSpPr>
          <p:cNvPr id="570" name="Rectangle 184"/>
          <p:cNvSpPr>
            <a:spLocks noChangeArrowheads="1"/>
          </p:cNvSpPr>
          <p:nvPr/>
        </p:nvSpPr>
        <p:spPr bwMode="auto">
          <a:xfrm>
            <a:off x="4740327" y="2674155"/>
            <a:ext cx="1230236" cy="195456"/>
          </a:xfrm>
          <a:prstGeom prst="rect">
            <a:avLst/>
          </a:prstGeom>
          <a:solidFill>
            <a:srgbClr val="FFC000"/>
          </a:solidFill>
          <a:ln w="9525" cap="flat" cmpd="sng" algn="ctr">
            <a:solidFill>
              <a:srgbClr val="0088A8">
                <a:shade val="95000"/>
                <a:satMod val="105000"/>
              </a:srgbClr>
            </a:solidFill>
            <a:prstDash val="solid"/>
            <a:headEnd/>
            <a:tailEnd/>
          </a:ln>
          <a:effectLst>
            <a:outerShdw blurRad="40000" dist="20000" dir="5400000" rotWithShape="0">
              <a:srgbClr val="000000">
                <a:alpha val="38000"/>
              </a:srgbClr>
            </a:outerShdw>
          </a:effectLst>
          <a:extLst/>
        </p:spPr>
        <p:txBody>
          <a:bodyPr lIns="0" tIns="0" rIns="0" bIns="0" anchor="ctr"/>
          <a:lstStyle/>
          <a:p>
            <a:pPr algn="ctr" defTabSz="1219050" eaLnBrk="0" fontAlgn="base" hangingPunct="0">
              <a:spcBef>
                <a:spcPct val="0"/>
              </a:spcBef>
              <a:spcAft>
                <a:spcPct val="0"/>
              </a:spcAft>
              <a:defRPr/>
            </a:pPr>
            <a:r>
              <a:rPr lang="zh-CN" altLang="en-US" sz="1000" kern="0" dirty="0" smtClean="0">
                <a:solidFill>
                  <a:srgbClr val="3C3C3B"/>
                </a:solidFill>
                <a:latin typeface="微软雅黑" panose="020B0503020204020204" pitchFamily="34" charset="-122"/>
              </a:rPr>
              <a:t>数据标准</a:t>
            </a:r>
          </a:p>
        </p:txBody>
      </p:sp>
      <p:sp>
        <p:nvSpPr>
          <p:cNvPr id="571" name="Rectangle 184"/>
          <p:cNvSpPr>
            <a:spLocks noChangeArrowheads="1"/>
          </p:cNvSpPr>
          <p:nvPr/>
        </p:nvSpPr>
        <p:spPr bwMode="auto">
          <a:xfrm>
            <a:off x="6066115" y="2674155"/>
            <a:ext cx="1230236" cy="195456"/>
          </a:xfrm>
          <a:prstGeom prst="rect">
            <a:avLst/>
          </a:prstGeom>
          <a:gradFill rotWithShape="1">
            <a:gsLst>
              <a:gs pos="0">
                <a:srgbClr val="0088A8">
                  <a:tint val="50000"/>
                  <a:satMod val="300000"/>
                </a:srgbClr>
              </a:gs>
              <a:gs pos="35000">
                <a:srgbClr val="0088A8">
                  <a:tint val="37000"/>
                  <a:satMod val="300000"/>
                </a:srgbClr>
              </a:gs>
              <a:gs pos="100000">
                <a:srgbClr val="0088A8">
                  <a:tint val="15000"/>
                  <a:satMod val="350000"/>
                </a:srgbClr>
              </a:gs>
            </a:gsLst>
            <a:lin ang="16200000" scaled="1"/>
          </a:gradFill>
          <a:ln w="9525" cap="flat" cmpd="sng" algn="ctr">
            <a:solidFill>
              <a:srgbClr val="0088A8">
                <a:shade val="95000"/>
                <a:satMod val="105000"/>
              </a:srgbClr>
            </a:solidFill>
            <a:prstDash val="solid"/>
            <a:headEnd/>
            <a:tailEnd/>
          </a:ln>
          <a:effectLst>
            <a:outerShdw blurRad="40000" dist="20000" dir="5400000" rotWithShape="0">
              <a:srgbClr val="000000">
                <a:alpha val="38000"/>
              </a:srgbClr>
            </a:outerShdw>
          </a:effectLst>
          <a:extLst/>
        </p:spPr>
        <p:txBody>
          <a:bodyPr lIns="0" tIns="0" rIns="0" bIns="0" anchor="ctr"/>
          <a:lstStyle/>
          <a:p>
            <a:pPr algn="ctr" defTabSz="1219050" eaLnBrk="0" fontAlgn="base" hangingPunct="0">
              <a:spcBef>
                <a:spcPct val="0"/>
              </a:spcBef>
              <a:spcAft>
                <a:spcPct val="0"/>
              </a:spcAft>
              <a:defRPr/>
            </a:pPr>
            <a:r>
              <a:rPr lang="zh-CN" altLang="en-US" sz="1000" kern="0" dirty="0" smtClean="0">
                <a:solidFill>
                  <a:srgbClr val="3C3C3B"/>
                </a:solidFill>
                <a:latin typeface="微软雅黑" panose="020B0503020204020204" pitchFamily="34" charset="-122"/>
              </a:rPr>
              <a:t>主数据</a:t>
            </a:r>
          </a:p>
        </p:txBody>
      </p:sp>
      <p:sp>
        <p:nvSpPr>
          <p:cNvPr id="572" name="Rectangle 184"/>
          <p:cNvSpPr>
            <a:spLocks noChangeArrowheads="1"/>
          </p:cNvSpPr>
          <p:nvPr/>
        </p:nvSpPr>
        <p:spPr bwMode="auto">
          <a:xfrm>
            <a:off x="2088755" y="2915868"/>
            <a:ext cx="1230236" cy="195456"/>
          </a:xfrm>
          <a:prstGeom prst="rect">
            <a:avLst/>
          </a:prstGeom>
          <a:gradFill rotWithShape="1">
            <a:gsLst>
              <a:gs pos="0">
                <a:srgbClr val="0088A8">
                  <a:tint val="50000"/>
                  <a:satMod val="300000"/>
                </a:srgbClr>
              </a:gs>
              <a:gs pos="35000">
                <a:srgbClr val="0088A8">
                  <a:tint val="37000"/>
                  <a:satMod val="300000"/>
                </a:srgbClr>
              </a:gs>
              <a:gs pos="100000">
                <a:srgbClr val="0088A8">
                  <a:tint val="15000"/>
                  <a:satMod val="350000"/>
                </a:srgbClr>
              </a:gs>
            </a:gsLst>
            <a:lin ang="16200000" scaled="1"/>
          </a:gradFill>
          <a:ln w="9525" cap="flat" cmpd="sng" algn="ctr">
            <a:solidFill>
              <a:srgbClr val="0088A8">
                <a:shade val="95000"/>
                <a:satMod val="105000"/>
              </a:srgbClr>
            </a:solidFill>
            <a:prstDash val="solid"/>
            <a:headEnd/>
            <a:tailEnd/>
          </a:ln>
          <a:effectLst>
            <a:outerShdw blurRad="40000" dist="20000" dir="5400000" rotWithShape="0">
              <a:srgbClr val="000000">
                <a:alpha val="38000"/>
              </a:srgbClr>
            </a:outerShdw>
          </a:effectLst>
          <a:extLst/>
        </p:spPr>
        <p:txBody>
          <a:bodyPr lIns="0" tIns="0" rIns="0" bIns="0" anchor="ctr"/>
          <a:lstStyle/>
          <a:p>
            <a:pPr algn="ctr" defTabSz="1219050" eaLnBrk="0" fontAlgn="base" hangingPunct="0">
              <a:spcBef>
                <a:spcPct val="0"/>
              </a:spcBef>
              <a:spcAft>
                <a:spcPct val="0"/>
              </a:spcAft>
              <a:defRPr/>
            </a:pPr>
            <a:r>
              <a:rPr lang="zh-CN" altLang="en-US" sz="1000" kern="0" dirty="0" smtClean="0">
                <a:solidFill>
                  <a:srgbClr val="3C3C3B"/>
                </a:solidFill>
                <a:latin typeface="微软雅黑" panose="020B0503020204020204" pitchFamily="34" charset="-122"/>
              </a:rPr>
              <a:t>数据架构</a:t>
            </a:r>
          </a:p>
        </p:txBody>
      </p:sp>
      <p:sp>
        <p:nvSpPr>
          <p:cNvPr id="573" name="Rectangle 184"/>
          <p:cNvSpPr>
            <a:spLocks noChangeArrowheads="1"/>
          </p:cNvSpPr>
          <p:nvPr/>
        </p:nvSpPr>
        <p:spPr bwMode="auto">
          <a:xfrm>
            <a:off x="3414543" y="2915868"/>
            <a:ext cx="1230236" cy="195456"/>
          </a:xfrm>
          <a:prstGeom prst="rect">
            <a:avLst/>
          </a:prstGeom>
          <a:gradFill rotWithShape="1">
            <a:gsLst>
              <a:gs pos="0">
                <a:srgbClr val="0088A8">
                  <a:tint val="50000"/>
                  <a:satMod val="300000"/>
                </a:srgbClr>
              </a:gs>
              <a:gs pos="35000">
                <a:srgbClr val="0088A8">
                  <a:tint val="37000"/>
                  <a:satMod val="300000"/>
                </a:srgbClr>
              </a:gs>
              <a:gs pos="100000">
                <a:srgbClr val="0088A8">
                  <a:tint val="15000"/>
                  <a:satMod val="350000"/>
                </a:srgbClr>
              </a:gs>
            </a:gsLst>
            <a:lin ang="16200000" scaled="1"/>
          </a:gradFill>
          <a:ln w="9525" cap="flat" cmpd="sng" algn="ctr">
            <a:solidFill>
              <a:srgbClr val="0088A8">
                <a:shade val="95000"/>
                <a:satMod val="105000"/>
              </a:srgbClr>
            </a:solidFill>
            <a:prstDash val="solid"/>
            <a:headEnd/>
            <a:tailEnd/>
          </a:ln>
          <a:effectLst>
            <a:outerShdw blurRad="40000" dist="20000" dir="5400000" rotWithShape="0">
              <a:srgbClr val="000000">
                <a:alpha val="38000"/>
              </a:srgbClr>
            </a:outerShdw>
          </a:effectLst>
          <a:extLst/>
        </p:spPr>
        <p:txBody>
          <a:bodyPr lIns="0" tIns="0" rIns="0" bIns="0" anchor="ctr"/>
          <a:lstStyle/>
          <a:p>
            <a:pPr algn="ctr" defTabSz="1219050" eaLnBrk="0" fontAlgn="base" hangingPunct="0">
              <a:spcBef>
                <a:spcPct val="0"/>
              </a:spcBef>
              <a:spcAft>
                <a:spcPct val="0"/>
              </a:spcAft>
              <a:defRPr/>
            </a:pPr>
            <a:r>
              <a:rPr lang="zh-CN" altLang="en-US" sz="1000" kern="0" dirty="0" smtClean="0">
                <a:solidFill>
                  <a:srgbClr val="3C3C3B"/>
                </a:solidFill>
                <a:latin typeface="微软雅黑" panose="020B0503020204020204" pitchFamily="34" charset="-122"/>
              </a:rPr>
              <a:t>数据生命周期</a:t>
            </a:r>
          </a:p>
        </p:txBody>
      </p:sp>
      <p:sp>
        <p:nvSpPr>
          <p:cNvPr id="574" name="Rectangle 184"/>
          <p:cNvSpPr>
            <a:spLocks noChangeArrowheads="1"/>
          </p:cNvSpPr>
          <p:nvPr/>
        </p:nvSpPr>
        <p:spPr bwMode="auto">
          <a:xfrm>
            <a:off x="4740327" y="2915868"/>
            <a:ext cx="1230236" cy="195456"/>
          </a:xfrm>
          <a:prstGeom prst="rect">
            <a:avLst/>
          </a:prstGeom>
          <a:gradFill rotWithShape="1">
            <a:gsLst>
              <a:gs pos="0">
                <a:srgbClr val="0088A8">
                  <a:tint val="50000"/>
                  <a:satMod val="300000"/>
                </a:srgbClr>
              </a:gs>
              <a:gs pos="35000">
                <a:srgbClr val="0088A8">
                  <a:tint val="37000"/>
                  <a:satMod val="300000"/>
                </a:srgbClr>
              </a:gs>
              <a:gs pos="100000">
                <a:srgbClr val="0088A8">
                  <a:tint val="15000"/>
                  <a:satMod val="350000"/>
                </a:srgbClr>
              </a:gs>
            </a:gsLst>
            <a:lin ang="16200000" scaled="1"/>
          </a:gradFill>
          <a:ln w="9525" cap="flat" cmpd="sng" algn="ctr">
            <a:solidFill>
              <a:srgbClr val="0088A8">
                <a:shade val="95000"/>
                <a:satMod val="105000"/>
              </a:srgbClr>
            </a:solidFill>
            <a:prstDash val="solid"/>
            <a:headEnd/>
            <a:tailEnd/>
          </a:ln>
          <a:effectLst>
            <a:outerShdw blurRad="40000" dist="20000" dir="5400000" rotWithShape="0">
              <a:srgbClr val="000000">
                <a:alpha val="38000"/>
              </a:srgbClr>
            </a:outerShdw>
          </a:effectLst>
          <a:extLst/>
        </p:spPr>
        <p:txBody>
          <a:bodyPr lIns="0" tIns="0" rIns="0" bIns="0" anchor="ctr"/>
          <a:lstStyle/>
          <a:p>
            <a:pPr algn="ctr" defTabSz="1219050" eaLnBrk="0" fontAlgn="base" hangingPunct="0">
              <a:spcBef>
                <a:spcPct val="0"/>
              </a:spcBef>
              <a:spcAft>
                <a:spcPct val="0"/>
              </a:spcAft>
              <a:defRPr/>
            </a:pPr>
            <a:r>
              <a:rPr lang="zh-CN" altLang="en-US" sz="1000" kern="0" dirty="0" smtClean="0">
                <a:solidFill>
                  <a:srgbClr val="3C3C3B"/>
                </a:solidFill>
                <a:latin typeface="微软雅黑" panose="020B0503020204020204" pitchFamily="34" charset="-122"/>
              </a:rPr>
              <a:t>数据安全</a:t>
            </a:r>
          </a:p>
        </p:txBody>
      </p:sp>
      <p:sp>
        <p:nvSpPr>
          <p:cNvPr id="575" name="Rectangle 184"/>
          <p:cNvSpPr>
            <a:spLocks noChangeArrowheads="1"/>
          </p:cNvSpPr>
          <p:nvPr/>
        </p:nvSpPr>
        <p:spPr bwMode="auto">
          <a:xfrm>
            <a:off x="6066115" y="2915868"/>
            <a:ext cx="1230236" cy="195456"/>
          </a:xfrm>
          <a:prstGeom prst="rect">
            <a:avLst/>
          </a:prstGeom>
          <a:gradFill rotWithShape="1">
            <a:gsLst>
              <a:gs pos="0">
                <a:srgbClr val="0088A8">
                  <a:tint val="50000"/>
                  <a:satMod val="300000"/>
                </a:srgbClr>
              </a:gs>
              <a:gs pos="35000">
                <a:srgbClr val="0088A8">
                  <a:tint val="37000"/>
                  <a:satMod val="300000"/>
                </a:srgbClr>
              </a:gs>
              <a:gs pos="100000">
                <a:srgbClr val="0088A8">
                  <a:tint val="15000"/>
                  <a:satMod val="350000"/>
                </a:srgbClr>
              </a:gs>
            </a:gsLst>
            <a:lin ang="16200000" scaled="1"/>
          </a:gradFill>
          <a:ln w="9525" cap="flat" cmpd="sng" algn="ctr">
            <a:solidFill>
              <a:srgbClr val="0088A8">
                <a:shade val="95000"/>
                <a:satMod val="105000"/>
              </a:srgbClr>
            </a:solidFill>
            <a:prstDash val="solid"/>
            <a:headEnd/>
            <a:tailEnd/>
          </a:ln>
          <a:effectLst>
            <a:outerShdw blurRad="40000" dist="20000" dir="5400000" rotWithShape="0">
              <a:srgbClr val="000000">
                <a:alpha val="38000"/>
              </a:srgbClr>
            </a:outerShdw>
          </a:effectLst>
          <a:extLst/>
        </p:spPr>
        <p:txBody>
          <a:bodyPr lIns="0" tIns="0" rIns="0" bIns="0" anchor="ctr"/>
          <a:lstStyle/>
          <a:p>
            <a:pPr algn="ctr" defTabSz="1219050" eaLnBrk="0" fontAlgn="base" hangingPunct="0">
              <a:spcBef>
                <a:spcPct val="0"/>
              </a:spcBef>
              <a:spcAft>
                <a:spcPct val="0"/>
              </a:spcAft>
              <a:defRPr/>
            </a:pPr>
            <a:r>
              <a:rPr lang="zh-CN" altLang="en-US" sz="1000" kern="0" dirty="0" smtClean="0">
                <a:solidFill>
                  <a:srgbClr val="3C3C3B"/>
                </a:solidFill>
                <a:latin typeface="微软雅黑" panose="020B0503020204020204" pitchFamily="34" charset="-122"/>
              </a:rPr>
              <a:t>知识库</a:t>
            </a:r>
          </a:p>
        </p:txBody>
      </p:sp>
      <p:grpSp>
        <p:nvGrpSpPr>
          <p:cNvPr id="576" name="组合 3077"/>
          <p:cNvGrpSpPr/>
          <p:nvPr/>
        </p:nvGrpSpPr>
        <p:grpSpPr>
          <a:xfrm>
            <a:off x="2617668" y="5329096"/>
            <a:ext cx="797677" cy="268093"/>
            <a:chOff x="1461502" y="5369973"/>
            <a:chExt cx="630238" cy="322263"/>
          </a:xfrm>
        </p:grpSpPr>
        <p:sp>
          <p:nvSpPr>
            <p:cNvPr id="577" name="AutoShape 21"/>
            <p:cNvSpPr>
              <a:spLocks noChangeArrowheads="1"/>
            </p:cNvSpPr>
            <p:nvPr/>
          </p:nvSpPr>
          <p:spPr bwMode="auto">
            <a:xfrm>
              <a:off x="1850440" y="5369973"/>
              <a:ext cx="241300" cy="250825"/>
            </a:xfrm>
            <a:prstGeom prst="can">
              <a:avLst>
                <a:gd name="adj" fmla="val 26574"/>
              </a:avLst>
            </a:prstGeom>
            <a:solidFill>
              <a:srgbClr val="0079DB">
                <a:lumMod val="75000"/>
              </a:srgbClr>
            </a:solidFill>
            <a:ln w="12700">
              <a:solidFill>
                <a:sysClr val="window" lastClr="FFFFFF"/>
              </a:solidFill>
              <a:round/>
              <a:headEnd/>
              <a:tailEnd/>
            </a:ln>
            <a:effectLst>
              <a:outerShdw blurRad="50800" dist="25400" dir="2700000">
                <a:srgbClr val="000000">
                  <a:alpha val="40000"/>
                </a:srgbClr>
              </a:outerShdw>
            </a:effectLst>
          </p:spPr>
          <p:txBody>
            <a:bodyPr wrap="none" lIns="0" tIns="0" rIns="0" bIns="0" anchor="ctr" anchorCtr="1"/>
            <a:lstStyle>
              <a:defPPr>
                <a:defRPr lang="en-US"/>
              </a:defPPr>
              <a:lvl1pPr algn="l" rtl="0" eaLnBrk="0" fontAlgn="base" hangingPunct="0">
                <a:spcBef>
                  <a:spcPct val="0"/>
                </a:spcBef>
                <a:spcAft>
                  <a:spcPct val="0"/>
                </a:spcAft>
                <a:defRPr sz="2200" kern="1200">
                  <a:solidFill>
                    <a:schemeClr val="tx1"/>
                  </a:solidFill>
                  <a:latin typeface="Verdana" charset="0"/>
                  <a:ea typeface="+mn-ea"/>
                  <a:cs typeface="+mn-cs"/>
                </a:defRPr>
              </a:lvl1pPr>
              <a:lvl2pPr marL="457200" algn="l" rtl="0" eaLnBrk="0" fontAlgn="base" hangingPunct="0">
                <a:spcBef>
                  <a:spcPct val="0"/>
                </a:spcBef>
                <a:spcAft>
                  <a:spcPct val="0"/>
                </a:spcAft>
                <a:defRPr sz="2200" kern="1200">
                  <a:solidFill>
                    <a:schemeClr val="tx1"/>
                  </a:solidFill>
                  <a:latin typeface="Verdana" charset="0"/>
                  <a:ea typeface="+mn-ea"/>
                  <a:cs typeface="+mn-cs"/>
                </a:defRPr>
              </a:lvl2pPr>
              <a:lvl3pPr marL="914400" algn="l" rtl="0" eaLnBrk="0" fontAlgn="base" hangingPunct="0">
                <a:spcBef>
                  <a:spcPct val="0"/>
                </a:spcBef>
                <a:spcAft>
                  <a:spcPct val="0"/>
                </a:spcAft>
                <a:defRPr sz="2200" kern="1200">
                  <a:solidFill>
                    <a:schemeClr val="tx1"/>
                  </a:solidFill>
                  <a:latin typeface="Verdana" charset="0"/>
                  <a:ea typeface="+mn-ea"/>
                  <a:cs typeface="+mn-cs"/>
                </a:defRPr>
              </a:lvl3pPr>
              <a:lvl4pPr marL="1371600" algn="l" rtl="0" eaLnBrk="0" fontAlgn="base" hangingPunct="0">
                <a:spcBef>
                  <a:spcPct val="0"/>
                </a:spcBef>
                <a:spcAft>
                  <a:spcPct val="0"/>
                </a:spcAft>
                <a:defRPr sz="2200" kern="1200">
                  <a:solidFill>
                    <a:schemeClr val="tx1"/>
                  </a:solidFill>
                  <a:latin typeface="Verdana" charset="0"/>
                  <a:ea typeface="+mn-ea"/>
                  <a:cs typeface="+mn-cs"/>
                </a:defRPr>
              </a:lvl4pPr>
              <a:lvl5pPr marL="1828800" algn="l" rtl="0" eaLnBrk="0" fontAlgn="base" hangingPunct="0">
                <a:spcBef>
                  <a:spcPct val="0"/>
                </a:spcBef>
                <a:spcAft>
                  <a:spcPct val="0"/>
                </a:spcAft>
                <a:defRPr sz="2200" kern="1200">
                  <a:solidFill>
                    <a:schemeClr val="tx1"/>
                  </a:solidFill>
                  <a:latin typeface="Verdana" charset="0"/>
                  <a:ea typeface="+mn-ea"/>
                  <a:cs typeface="+mn-cs"/>
                </a:defRPr>
              </a:lvl5pPr>
              <a:lvl6pPr marL="2286000" algn="l" defTabSz="457200" rtl="0" eaLnBrk="1" latinLnBrk="0" hangingPunct="1">
                <a:defRPr sz="2200" kern="1200">
                  <a:solidFill>
                    <a:schemeClr val="tx1"/>
                  </a:solidFill>
                  <a:latin typeface="Verdana" charset="0"/>
                  <a:ea typeface="+mn-ea"/>
                  <a:cs typeface="+mn-cs"/>
                </a:defRPr>
              </a:lvl6pPr>
              <a:lvl7pPr marL="2743200" algn="l" defTabSz="457200" rtl="0" eaLnBrk="1" latinLnBrk="0" hangingPunct="1">
                <a:defRPr sz="2200" kern="1200">
                  <a:solidFill>
                    <a:schemeClr val="tx1"/>
                  </a:solidFill>
                  <a:latin typeface="Verdana" charset="0"/>
                  <a:ea typeface="+mn-ea"/>
                  <a:cs typeface="+mn-cs"/>
                </a:defRPr>
              </a:lvl7pPr>
              <a:lvl8pPr marL="3200400" algn="l" defTabSz="457200" rtl="0" eaLnBrk="1" latinLnBrk="0" hangingPunct="1">
                <a:defRPr sz="2200" kern="1200">
                  <a:solidFill>
                    <a:schemeClr val="tx1"/>
                  </a:solidFill>
                  <a:latin typeface="Verdana" charset="0"/>
                  <a:ea typeface="+mn-ea"/>
                  <a:cs typeface="+mn-cs"/>
                </a:defRPr>
              </a:lvl8pPr>
              <a:lvl9pPr marL="3657600" algn="l" defTabSz="457200" rtl="0" eaLnBrk="1" latinLnBrk="0" hangingPunct="1">
                <a:defRPr sz="2200" kern="1200">
                  <a:solidFill>
                    <a:schemeClr val="tx1"/>
                  </a:solidFill>
                  <a:latin typeface="Verdana" charset="0"/>
                  <a:ea typeface="+mn-ea"/>
                  <a:cs typeface="+mn-cs"/>
                </a:defRPr>
              </a:lvl9pPr>
            </a:lstStyle>
            <a:p>
              <a:pPr defTabSz="1219050">
                <a:defRPr/>
              </a:pPr>
              <a:endParaRPr lang="en-US" sz="1000" b="1">
                <a:solidFill>
                  <a:prstClr val="white"/>
                </a:solidFill>
                <a:latin typeface="微软雅黑" panose="020B0503020204020204" pitchFamily="34" charset="-122"/>
              </a:endParaRPr>
            </a:p>
          </p:txBody>
        </p:sp>
        <p:sp>
          <p:nvSpPr>
            <p:cNvPr id="578" name="AutoShape 21"/>
            <p:cNvSpPr>
              <a:spLocks noChangeArrowheads="1"/>
            </p:cNvSpPr>
            <p:nvPr/>
          </p:nvSpPr>
          <p:spPr bwMode="auto">
            <a:xfrm>
              <a:off x="1655178" y="5441411"/>
              <a:ext cx="239713" cy="250825"/>
            </a:xfrm>
            <a:prstGeom prst="can">
              <a:avLst>
                <a:gd name="adj" fmla="val 26574"/>
              </a:avLst>
            </a:prstGeom>
            <a:solidFill>
              <a:srgbClr val="0079DB">
                <a:lumMod val="75000"/>
              </a:srgbClr>
            </a:solidFill>
            <a:ln w="12700">
              <a:solidFill>
                <a:sysClr val="window" lastClr="FFFFFF"/>
              </a:solidFill>
              <a:round/>
              <a:headEnd/>
              <a:tailEnd/>
            </a:ln>
            <a:effectLst>
              <a:outerShdw blurRad="50800" dist="25400" dir="2700000">
                <a:srgbClr val="000000">
                  <a:alpha val="40000"/>
                </a:srgbClr>
              </a:outerShdw>
            </a:effectLst>
          </p:spPr>
          <p:txBody>
            <a:bodyPr wrap="none" lIns="0" tIns="0" rIns="0" bIns="0" anchor="ctr" anchorCtr="1"/>
            <a:lstStyle>
              <a:defPPr>
                <a:defRPr lang="en-US"/>
              </a:defPPr>
              <a:lvl1pPr algn="l" rtl="0" eaLnBrk="0" fontAlgn="base" hangingPunct="0">
                <a:spcBef>
                  <a:spcPct val="0"/>
                </a:spcBef>
                <a:spcAft>
                  <a:spcPct val="0"/>
                </a:spcAft>
                <a:defRPr sz="2200" kern="1200">
                  <a:solidFill>
                    <a:schemeClr val="tx1"/>
                  </a:solidFill>
                  <a:latin typeface="Verdana" charset="0"/>
                  <a:ea typeface="+mn-ea"/>
                  <a:cs typeface="+mn-cs"/>
                </a:defRPr>
              </a:lvl1pPr>
              <a:lvl2pPr marL="457200" algn="l" rtl="0" eaLnBrk="0" fontAlgn="base" hangingPunct="0">
                <a:spcBef>
                  <a:spcPct val="0"/>
                </a:spcBef>
                <a:spcAft>
                  <a:spcPct val="0"/>
                </a:spcAft>
                <a:defRPr sz="2200" kern="1200">
                  <a:solidFill>
                    <a:schemeClr val="tx1"/>
                  </a:solidFill>
                  <a:latin typeface="Verdana" charset="0"/>
                  <a:ea typeface="+mn-ea"/>
                  <a:cs typeface="+mn-cs"/>
                </a:defRPr>
              </a:lvl2pPr>
              <a:lvl3pPr marL="914400" algn="l" rtl="0" eaLnBrk="0" fontAlgn="base" hangingPunct="0">
                <a:spcBef>
                  <a:spcPct val="0"/>
                </a:spcBef>
                <a:spcAft>
                  <a:spcPct val="0"/>
                </a:spcAft>
                <a:defRPr sz="2200" kern="1200">
                  <a:solidFill>
                    <a:schemeClr val="tx1"/>
                  </a:solidFill>
                  <a:latin typeface="Verdana" charset="0"/>
                  <a:ea typeface="+mn-ea"/>
                  <a:cs typeface="+mn-cs"/>
                </a:defRPr>
              </a:lvl3pPr>
              <a:lvl4pPr marL="1371600" algn="l" rtl="0" eaLnBrk="0" fontAlgn="base" hangingPunct="0">
                <a:spcBef>
                  <a:spcPct val="0"/>
                </a:spcBef>
                <a:spcAft>
                  <a:spcPct val="0"/>
                </a:spcAft>
                <a:defRPr sz="2200" kern="1200">
                  <a:solidFill>
                    <a:schemeClr val="tx1"/>
                  </a:solidFill>
                  <a:latin typeface="Verdana" charset="0"/>
                  <a:ea typeface="+mn-ea"/>
                  <a:cs typeface="+mn-cs"/>
                </a:defRPr>
              </a:lvl4pPr>
              <a:lvl5pPr marL="1828800" algn="l" rtl="0" eaLnBrk="0" fontAlgn="base" hangingPunct="0">
                <a:spcBef>
                  <a:spcPct val="0"/>
                </a:spcBef>
                <a:spcAft>
                  <a:spcPct val="0"/>
                </a:spcAft>
                <a:defRPr sz="2200" kern="1200">
                  <a:solidFill>
                    <a:schemeClr val="tx1"/>
                  </a:solidFill>
                  <a:latin typeface="Verdana" charset="0"/>
                  <a:ea typeface="+mn-ea"/>
                  <a:cs typeface="+mn-cs"/>
                </a:defRPr>
              </a:lvl5pPr>
              <a:lvl6pPr marL="2286000" algn="l" defTabSz="457200" rtl="0" eaLnBrk="1" latinLnBrk="0" hangingPunct="1">
                <a:defRPr sz="2200" kern="1200">
                  <a:solidFill>
                    <a:schemeClr val="tx1"/>
                  </a:solidFill>
                  <a:latin typeface="Verdana" charset="0"/>
                  <a:ea typeface="+mn-ea"/>
                  <a:cs typeface="+mn-cs"/>
                </a:defRPr>
              </a:lvl6pPr>
              <a:lvl7pPr marL="2743200" algn="l" defTabSz="457200" rtl="0" eaLnBrk="1" latinLnBrk="0" hangingPunct="1">
                <a:defRPr sz="2200" kern="1200">
                  <a:solidFill>
                    <a:schemeClr val="tx1"/>
                  </a:solidFill>
                  <a:latin typeface="Verdana" charset="0"/>
                  <a:ea typeface="+mn-ea"/>
                  <a:cs typeface="+mn-cs"/>
                </a:defRPr>
              </a:lvl7pPr>
              <a:lvl8pPr marL="3200400" algn="l" defTabSz="457200" rtl="0" eaLnBrk="1" latinLnBrk="0" hangingPunct="1">
                <a:defRPr sz="2200" kern="1200">
                  <a:solidFill>
                    <a:schemeClr val="tx1"/>
                  </a:solidFill>
                  <a:latin typeface="Verdana" charset="0"/>
                  <a:ea typeface="+mn-ea"/>
                  <a:cs typeface="+mn-cs"/>
                </a:defRPr>
              </a:lvl8pPr>
              <a:lvl9pPr marL="3657600" algn="l" defTabSz="457200" rtl="0" eaLnBrk="1" latinLnBrk="0" hangingPunct="1">
                <a:defRPr sz="2200" kern="1200">
                  <a:solidFill>
                    <a:schemeClr val="tx1"/>
                  </a:solidFill>
                  <a:latin typeface="Verdana" charset="0"/>
                  <a:ea typeface="+mn-ea"/>
                  <a:cs typeface="+mn-cs"/>
                </a:defRPr>
              </a:lvl9pPr>
            </a:lstStyle>
            <a:p>
              <a:pPr defTabSz="1219050">
                <a:defRPr/>
              </a:pPr>
              <a:endParaRPr lang="en-US" sz="1000" b="1">
                <a:solidFill>
                  <a:prstClr val="white"/>
                </a:solidFill>
                <a:latin typeface="微软雅黑" panose="020B0503020204020204" pitchFamily="34" charset="-122"/>
              </a:endParaRPr>
            </a:p>
          </p:txBody>
        </p:sp>
        <p:sp>
          <p:nvSpPr>
            <p:cNvPr id="579" name="AutoShape 21"/>
            <p:cNvSpPr>
              <a:spLocks noChangeArrowheads="1"/>
            </p:cNvSpPr>
            <p:nvPr/>
          </p:nvSpPr>
          <p:spPr bwMode="auto">
            <a:xfrm>
              <a:off x="1461502" y="5389023"/>
              <a:ext cx="241300" cy="250825"/>
            </a:xfrm>
            <a:prstGeom prst="can">
              <a:avLst>
                <a:gd name="adj" fmla="val 26574"/>
              </a:avLst>
            </a:prstGeom>
            <a:solidFill>
              <a:srgbClr val="0079DB">
                <a:lumMod val="75000"/>
              </a:srgbClr>
            </a:solidFill>
            <a:ln w="12700">
              <a:solidFill>
                <a:sysClr val="window" lastClr="FFFFFF"/>
              </a:solidFill>
              <a:round/>
              <a:headEnd/>
              <a:tailEnd/>
            </a:ln>
            <a:effectLst>
              <a:outerShdw blurRad="50800" dist="25400" dir="2700000">
                <a:srgbClr val="000000">
                  <a:alpha val="40000"/>
                </a:srgbClr>
              </a:outerShdw>
            </a:effectLst>
          </p:spPr>
          <p:txBody>
            <a:bodyPr wrap="none" lIns="0" tIns="0" rIns="0" bIns="0" anchor="ctr" anchorCtr="1"/>
            <a:lstStyle>
              <a:defPPr>
                <a:defRPr lang="en-US"/>
              </a:defPPr>
              <a:lvl1pPr algn="l" rtl="0" eaLnBrk="0" fontAlgn="base" hangingPunct="0">
                <a:spcBef>
                  <a:spcPct val="0"/>
                </a:spcBef>
                <a:spcAft>
                  <a:spcPct val="0"/>
                </a:spcAft>
                <a:defRPr sz="2200" kern="1200">
                  <a:solidFill>
                    <a:schemeClr val="tx1"/>
                  </a:solidFill>
                  <a:latin typeface="Verdana" charset="0"/>
                  <a:ea typeface="+mn-ea"/>
                  <a:cs typeface="+mn-cs"/>
                </a:defRPr>
              </a:lvl1pPr>
              <a:lvl2pPr marL="457200" algn="l" rtl="0" eaLnBrk="0" fontAlgn="base" hangingPunct="0">
                <a:spcBef>
                  <a:spcPct val="0"/>
                </a:spcBef>
                <a:spcAft>
                  <a:spcPct val="0"/>
                </a:spcAft>
                <a:defRPr sz="2200" kern="1200">
                  <a:solidFill>
                    <a:schemeClr val="tx1"/>
                  </a:solidFill>
                  <a:latin typeface="Verdana" charset="0"/>
                  <a:ea typeface="+mn-ea"/>
                  <a:cs typeface="+mn-cs"/>
                </a:defRPr>
              </a:lvl2pPr>
              <a:lvl3pPr marL="914400" algn="l" rtl="0" eaLnBrk="0" fontAlgn="base" hangingPunct="0">
                <a:spcBef>
                  <a:spcPct val="0"/>
                </a:spcBef>
                <a:spcAft>
                  <a:spcPct val="0"/>
                </a:spcAft>
                <a:defRPr sz="2200" kern="1200">
                  <a:solidFill>
                    <a:schemeClr val="tx1"/>
                  </a:solidFill>
                  <a:latin typeface="Verdana" charset="0"/>
                  <a:ea typeface="+mn-ea"/>
                  <a:cs typeface="+mn-cs"/>
                </a:defRPr>
              </a:lvl3pPr>
              <a:lvl4pPr marL="1371600" algn="l" rtl="0" eaLnBrk="0" fontAlgn="base" hangingPunct="0">
                <a:spcBef>
                  <a:spcPct val="0"/>
                </a:spcBef>
                <a:spcAft>
                  <a:spcPct val="0"/>
                </a:spcAft>
                <a:defRPr sz="2200" kern="1200">
                  <a:solidFill>
                    <a:schemeClr val="tx1"/>
                  </a:solidFill>
                  <a:latin typeface="Verdana" charset="0"/>
                  <a:ea typeface="+mn-ea"/>
                  <a:cs typeface="+mn-cs"/>
                </a:defRPr>
              </a:lvl4pPr>
              <a:lvl5pPr marL="1828800" algn="l" rtl="0" eaLnBrk="0" fontAlgn="base" hangingPunct="0">
                <a:spcBef>
                  <a:spcPct val="0"/>
                </a:spcBef>
                <a:spcAft>
                  <a:spcPct val="0"/>
                </a:spcAft>
                <a:defRPr sz="2200" kern="1200">
                  <a:solidFill>
                    <a:schemeClr val="tx1"/>
                  </a:solidFill>
                  <a:latin typeface="Verdana" charset="0"/>
                  <a:ea typeface="+mn-ea"/>
                  <a:cs typeface="+mn-cs"/>
                </a:defRPr>
              </a:lvl5pPr>
              <a:lvl6pPr marL="2286000" algn="l" defTabSz="457200" rtl="0" eaLnBrk="1" latinLnBrk="0" hangingPunct="1">
                <a:defRPr sz="2200" kern="1200">
                  <a:solidFill>
                    <a:schemeClr val="tx1"/>
                  </a:solidFill>
                  <a:latin typeface="Verdana" charset="0"/>
                  <a:ea typeface="+mn-ea"/>
                  <a:cs typeface="+mn-cs"/>
                </a:defRPr>
              </a:lvl6pPr>
              <a:lvl7pPr marL="2743200" algn="l" defTabSz="457200" rtl="0" eaLnBrk="1" latinLnBrk="0" hangingPunct="1">
                <a:defRPr sz="2200" kern="1200">
                  <a:solidFill>
                    <a:schemeClr val="tx1"/>
                  </a:solidFill>
                  <a:latin typeface="Verdana" charset="0"/>
                  <a:ea typeface="+mn-ea"/>
                  <a:cs typeface="+mn-cs"/>
                </a:defRPr>
              </a:lvl7pPr>
              <a:lvl8pPr marL="3200400" algn="l" defTabSz="457200" rtl="0" eaLnBrk="1" latinLnBrk="0" hangingPunct="1">
                <a:defRPr sz="2200" kern="1200">
                  <a:solidFill>
                    <a:schemeClr val="tx1"/>
                  </a:solidFill>
                  <a:latin typeface="Verdana" charset="0"/>
                  <a:ea typeface="+mn-ea"/>
                  <a:cs typeface="+mn-cs"/>
                </a:defRPr>
              </a:lvl8pPr>
              <a:lvl9pPr marL="3657600" algn="l" defTabSz="457200" rtl="0" eaLnBrk="1" latinLnBrk="0" hangingPunct="1">
                <a:defRPr sz="2200" kern="1200">
                  <a:solidFill>
                    <a:schemeClr val="tx1"/>
                  </a:solidFill>
                  <a:latin typeface="Verdana" charset="0"/>
                  <a:ea typeface="+mn-ea"/>
                  <a:cs typeface="+mn-cs"/>
                </a:defRPr>
              </a:lvl9pPr>
            </a:lstStyle>
            <a:p>
              <a:pPr defTabSz="1219050">
                <a:defRPr/>
              </a:pPr>
              <a:endParaRPr lang="en-US" sz="1000" b="1">
                <a:solidFill>
                  <a:prstClr val="white"/>
                </a:solidFill>
                <a:latin typeface="微软雅黑" panose="020B0503020204020204" pitchFamily="34" charset="-122"/>
              </a:endParaRPr>
            </a:p>
          </p:txBody>
        </p:sp>
      </p:grpSp>
      <p:sp>
        <p:nvSpPr>
          <p:cNvPr id="580" name="TextBox 579"/>
          <p:cNvSpPr txBox="1"/>
          <p:nvPr/>
        </p:nvSpPr>
        <p:spPr>
          <a:xfrm>
            <a:off x="2453311" y="5643005"/>
            <a:ext cx="1085316" cy="276993"/>
          </a:xfrm>
          <a:prstGeom prst="rect">
            <a:avLst/>
          </a:prstGeom>
          <a:noFill/>
        </p:spPr>
        <p:txBody>
          <a:bodyPr wrap="square" lIns="121914" tIns="60957" rIns="121914" bIns="60957" rtlCol="0">
            <a:spAutoFit/>
          </a:bodyPr>
          <a:lstStyle/>
          <a:p>
            <a:pPr algn="ctr" defTabSz="1219050" eaLnBrk="0" fontAlgn="base" hangingPunct="0">
              <a:spcBef>
                <a:spcPct val="0"/>
              </a:spcBef>
              <a:spcAft>
                <a:spcPct val="0"/>
              </a:spcAft>
            </a:pPr>
            <a:r>
              <a:rPr lang="zh-CN" altLang="en-US" sz="1000" dirty="0">
                <a:solidFill>
                  <a:srgbClr val="3C3C3B"/>
                </a:solidFill>
                <a:latin typeface="微软雅黑" panose="020B0503020204020204" pitchFamily="34" charset="-122"/>
              </a:rPr>
              <a:t>数据库</a:t>
            </a:r>
            <a:r>
              <a:rPr lang="en-US" altLang="zh-CN" sz="1000" dirty="0">
                <a:solidFill>
                  <a:srgbClr val="3C3C3B"/>
                </a:solidFill>
                <a:latin typeface="微软雅黑" panose="020B0503020204020204" pitchFamily="34" charset="-122"/>
              </a:rPr>
              <a:t>DDL</a:t>
            </a:r>
            <a:endParaRPr lang="en-US" sz="1000" dirty="0">
              <a:solidFill>
                <a:srgbClr val="3C3C3B"/>
              </a:solidFill>
              <a:latin typeface="微软雅黑" panose="020B0503020204020204" pitchFamily="34" charset="-122"/>
            </a:endParaRPr>
          </a:p>
        </p:txBody>
      </p:sp>
      <p:pic>
        <p:nvPicPr>
          <p:cNvPr id="581"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994312" y="5282827"/>
            <a:ext cx="541381" cy="3606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82" name="TextBox 581"/>
          <p:cNvSpPr txBox="1"/>
          <p:nvPr/>
        </p:nvSpPr>
        <p:spPr>
          <a:xfrm>
            <a:off x="3801406" y="5719817"/>
            <a:ext cx="1013159" cy="276993"/>
          </a:xfrm>
          <a:prstGeom prst="rect">
            <a:avLst/>
          </a:prstGeom>
          <a:noFill/>
        </p:spPr>
        <p:txBody>
          <a:bodyPr wrap="square" lIns="121914" tIns="60957" rIns="121914" bIns="60957" rtlCol="0">
            <a:spAutoFit/>
          </a:bodyPr>
          <a:lstStyle/>
          <a:p>
            <a:pPr algn="ctr" defTabSz="1219050" eaLnBrk="0" fontAlgn="base" hangingPunct="0">
              <a:spcBef>
                <a:spcPct val="0"/>
              </a:spcBef>
              <a:spcAft>
                <a:spcPct val="0"/>
              </a:spcAft>
            </a:pPr>
            <a:r>
              <a:rPr lang="en-US" altLang="zh-CN" sz="1000" dirty="0">
                <a:solidFill>
                  <a:srgbClr val="3C3C3B"/>
                </a:solidFill>
                <a:latin typeface="微软雅黑" panose="020B0503020204020204" pitchFamily="34" charset="-122"/>
              </a:rPr>
              <a:t>Hadoop</a:t>
            </a:r>
            <a:endParaRPr lang="en-US" sz="1000" dirty="0">
              <a:solidFill>
                <a:srgbClr val="3C3C3B"/>
              </a:solidFill>
              <a:latin typeface="微软雅黑" panose="020B0503020204020204" pitchFamily="34" charset="-122"/>
            </a:endParaRPr>
          </a:p>
        </p:txBody>
      </p:sp>
      <p:grpSp>
        <p:nvGrpSpPr>
          <p:cNvPr id="583" name="组合 7"/>
          <p:cNvGrpSpPr/>
          <p:nvPr/>
        </p:nvGrpSpPr>
        <p:grpSpPr>
          <a:xfrm>
            <a:off x="5270256" y="5368125"/>
            <a:ext cx="726741" cy="385971"/>
            <a:chOff x="3861948" y="5911850"/>
            <a:chExt cx="415923" cy="342900"/>
          </a:xfrm>
        </p:grpSpPr>
        <p:grpSp>
          <p:nvGrpSpPr>
            <p:cNvPr id="584" name="Group 506"/>
            <p:cNvGrpSpPr>
              <a:grpSpLocks/>
            </p:cNvGrpSpPr>
            <p:nvPr/>
          </p:nvGrpSpPr>
          <p:grpSpPr bwMode="auto">
            <a:xfrm>
              <a:off x="3861948" y="5911850"/>
              <a:ext cx="142874" cy="342900"/>
              <a:chOff x="436" y="839"/>
              <a:chExt cx="450" cy="1337"/>
            </a:xfrm>
          </p:grpSpPr>
          <p:sp>
            <p:nvSpPr>
              <p:cNvPr id="609" name="Freeform 507"/>
              <p:cNvSpPr>
                <a:spLocks/>
              </p:cNvSpPr>
              <p:nvPr/>
            </p:nvSpPr>
            <p:spPr bwMode="auto">
              <a:xfrm>
                <a:off x="436" y="839"/>
                <a:ext cx="450" cy="817"/>
              </a:xfrm>
              <a:custGeom>
                <a:avLst/>
                <a:gdLst>
                  <a:gd name="T0" fmla="*/ 0 w 1234"/>
                  <a:gd name="T1" fmla="*/ 0 h 2240"/>
                  <a:gd name="T2" fmla="*/ 1234 w 1234"/>
                  <a:gd name="T3" fmla="*/ 448 h 2240"/>
                  <a:gd name="T4" fmla="*/ 1234 w 1234"/>
                  <a:gd name="T5" fmla="*/ 1860 h 2240"/>
                  <a:gd name="T6" fmla="*/ 922 w 1234"/>
                  <a:gd name="T7" fmla="*/ 2240 h 2240"/>
                  <a:gd name="T8" fmla="*/ 0 w 1234"/>
                  <a:gd name="T9" fmla="*/ 1910 h 2240"/>
                  <a:gd name="T10" fmla="*/ 0 w 1234"/>
                  <a:gd name="T11" fmla="*/ 0 h 2240"/>
                </a:gdLst>
                <a:ahLst/>
                <a:cxnLst>
                  <a:cxn ang="0">
                    <a:pos x="T0" y="T1"/>
                  </a:cxn>
                  <a:cxn ang="0">
                    <a:pos x="T2" y="T3"/>
                  </a:cxn>
                  <a:cxn ang="0">
                    <a:pos x="T4" y="T5"/>
                  </a:cxn>
                  <a:cxn ang="0">
                    <a:pos x="T6" y="T7"/>
                  </a:cxn>
                  <a:cxn ang="0">
                    <a:pos x="T8" y="T9"/>
                  </a:cxn>
                  <a:cxn ang="0">
                    <a:pos x="T10" y="T11"/>
                  </a:cxn>
                </a:cxnLst>
                <a:rect l="0" t="0" r="r" b="b"/>
                <a:pathLst>
                  <a:path w="1234" h="2240">
                    <a:moveTo>
                      <a:pt x="0" y="0"/>
                    </a:moveTo>
                    <a:lnTo>
                      <a:pt x="1234" y="448"/>
                    </a:lnTo>
                    <a:lnTo>
                      <a:pt x="1234" y="1860"/>
                    </a:lnTo>
                    <a:lnTo>
                      <a:pt x="922" y="2240"/>
                    </a:lnTo>
                    <a:lnTo>
                      <a:pt x="0" y="1910"/>
                    </a:lnTo>
                    <a:lnTo>
                      <a:pt x="0" y="0"/>
                    </a:lnTo>
                    <a:close/>
                  </a:path>
                </a:pathLst>
              </a:custGeom>
              <a:solidFill>
                <a:srgbClr val="FF99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610" name="Freeform 508"/>
              <p:cNvSpPr>
                <a:spLocks/>
              </p:cNvSpPr>
              <p:nvPr/>
            </p:nvSpPr>
            <p:spPr bwMode="auto">
              <a:xfrm>
                <a:off x="771" y="1477"/>
                <a:ext cx="115" cy="180"/>
              </a:xfrm>
              <a:custGeom>
                <a:avLst/>
                <a:gdLst>
                  <a:gd name="T0" fmla="*/ 314 w 314"/>
                  <a:gd name="T1" fmla="*/ 112 h 496"/>
                  <a:gd name="T2" fmla="*/ 0 w 314"/>
                  <a:gd name="T3" fmla="*/ 0 h 496"/>
                  <a:gd name="T4" fmla="*/ 0 w 314"/>
                  <a:gd name="T5" fmla="*/ 496 h 496"/>
                  <a:gd name="T6" fmla="*/ 314 w 314"/>
                  <a:gd name="T7" fmla="*/ 112 h 496"/>
                </a:gdLst>
                <a:ahLst/>
                <a:cxnLst>
                  <a:cxn ang="0">
                    <a:pos x="T0" y="T1"/>
                  </a:cxn>
                  <a:cxn ang="0">
                    <a:pos x="T2" y="T3"/>
                  </a:cxn>
                  <a:cxn ang="0">
                    <a:pos x="T4" y="T5"/>
                  </a:cxn>
                  <a:cxn ang="0">
                    <a:pos x="T6" y="T7"/>
                  </a:cxn>
                </a:cxnLst>
                <a:rect l="0" t="0" r="r" b="b"/>
                <a:pathLst>
                  <a:path w="314" h="496">
                    <a:moveTo>
                      <a:pt x="314" y="112"/>
                    </a:moveTo>
                    <a:lnTo>
                      <a:pt x="0" y="0"/>
                    </a:lnTo>
                    <a:lnTo>
                      <a:pt x="0" y="496"/>
                    </a:lnTo>
                    <a:lnTo>
                      <a:pt x="314" y="112"/>
                    </a:lnTo>
                    <a:close/>
                  </a:path>
                </a:pathLst>
              </a:custGeom>
              <a:solidFill>
                <a:srgbClr val="FDC27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grpSp>
            <p:nvGrpSpPr>
              <p:cNvPr id="611" name="Group 509"/>
              <p:cNvGrpSpPr>
                <a:grpSpLocks/>
              </p:cNvGrpSpPr>
              <p:nvPr/>
            </p:nvGrpSpPr>
            <p:grpSpPr bwMode="auto">
              <a:xfrm>
                <a:off x="481" y="925"/>
                <a:ext cx="299" cy="1251"/>
                <a:chOff x="481" y="925"/>
                <a:chExt cx="299" cy="1251"/>
              </a:xfrm>
            </p:grpSpPr>
            <p:sp>
              <p:nvSpPr>
                <p:cNvPr id="612" name="Freeform 510"/>
                <p:cNvSpPr>
                  <a:spLocks/>
                </p:cNvSpPr>
                <p:nvPr/>
              </p:nvSpPr>
              <p:spPr bwMode="white">
                <a:xfrm>
                  <a:off x="481" y="926"/>
                  <a:ext cx="300" cy="124"/>
                </a:xfrm>
                <a:custGeom>
                  <a:avLst/>
                  <a:gdLst>
                    <a:gd name="T0" fmla="*/ 820 w 820"/>
                    <a:gd name="T1" fmla="*/ 332 h 332"/>
                    <a:gd name="T2" fmla="*/ 0 w 820"/>
                    <a:gd name="T3" fmla="*/ 50 h 332"/>
                    <a:gd name="T4" fmla="*/ 0 w 820"/>
                    <a:gd name="T5" fmla="*/ 0 h 332"/>
                    <a:gd name="T6" fmla="*/ 820 w 820"/>
                    <a:gd name="T7" fmla="*/ 282 h 332"/>
                    <a:gd name="T8" fmla="*/ 820 w 820"/>
                    <a:gd name="T9" fmla="*/ 332 h 332"/>
                  </a:gdLst>
                  <a:ahLst/>
                  <a:cxnLst>
                    <a:cxn ang="0">
                      <a:pos x="T0" y="T1"/>
                    </a:cxn>
                    <a:cxn ang="0">
                      <a:pos x="T2" y="T3"/>
                    </a:cxn>
                    <a:cxn ang="0">
                      <a:pos x="T4" y="T5"/>
                    </a:cxn>
                    <a:cxn ang="0">
                      <a:pos x="T6" y="T7"/>
                    </a:cxn>
                    <a:cxn ang="0">
                      <a:pos x="T8" y="T9"/>
                    </a:cxn>
                  </a:cxnLst>
                  <a:rect l="0" t="0" r="r" b="b"/>
                  <a:pathLst>
                    <a:path w="820" h="332">
                      <a:moveTo>
                        <a:pt x="820" y="332"/>
                      </a:moveTo>
                      <a:lnTo>
                        <a:pt x="0" y="50"/>
                      </a:lnTo>
                      <a:lnTo>
                        <a:pt x="0" y="0"/>
                      </a:lnTo>
                      <a:lnTo>
                        <a:pt x="820" y="282"/>
                      </a:lnTo>
                      <a:lnTo>
                        <a:pt x="820" y="3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613" name="Freeform 511"/>
                <p:cNvSpPr>
                  <a:spLocks/>
                </p:cNvSpPr>
                <p:nvPr/>
              </p:nvSpPr>
              <p:spPr bwMode="white">
                <a:xfrm>
                  <a:off x="481" y="994"/>
                  <a:ext cx="300" cy="124"/>
                </a:xfrm>
                <a:custGeom>
                  <a:avLst/>
                  <a:gdLst>
                    <a:gd name="T0" fmla="*/ 820 w 820"/>
                    <a:gd name="T1" fmla="*/ 330 h 330"/>
                    <a:gd name="T2" fmla="*/ 0 w 820"/>
                    <a:gd name="T3" fmla="*/ 48 h 330"/>
                    <a:gd name="T4" fmla="*/ 0 w 820"/>
                    <a:gd name="T5" fmla="*/ 0 h 330"/>
                    <a:gd name="T6" fmla="*/ 820 w 820"/>
                    <a:gd name="T7" fmla="*/ 280 h 330"/>
                    <a:gd name="T8" fmla="*/ 820 w 820"/>
                    <a:gd name="T9" fmla="*/ 330 h 330"/>
                  </a:gdLst>
                  <a:ahLst/>
                  <a:cxnLst>
                    <a:cxn ang="0">
                      <a:pos x="T0" y="T1"/>
                    </a:cxn>
                    <a:cxn ang="0">
                      <a:pos x="T2" y="T3"/>
                    </a:cxn>
                    <a:cxn ang="0">
                      <a:pos x="T4" y="T5"/>
                    </a:cxn>
                    <a:cxn ang="0">
                      <a:pos x="T6" y="T7"/>
                    </a:cxn>
                    <a:cxn ang="0">
                      <a:pos x="T8" y="T9"/>
                    </a:cxn>
                  </a:cxnLst>
                  <a:rect l="0" t="0" r="r" b="b"/>
                  <a:pathLst>
                    <a:path w="820" h="330">
                      <a:moveTo>
                        <a:pt x="820" y="330"/>
                      </a:moveTo>
                      <a:lnTo>
                        <a:pt x="0" y="48"/>
                      </a:lnTo>
                      <a:lnTo>
                        <a:pt x="0" y="0"/>
                      </a:lnTo>
                      <a:lnTo>
                        <a:pt x="820" y="280"/>
                      </a:lnTo>
                      <a:lnTo>
                        <a:pt x="820" y="3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614" name="Freeform 512"/>
                <p:cNvSpPr>
                  <a:spLocks/>
                </p:cNvSpPr>
                <p:nvPr/>
              </p:nvSpPr>
              <p:spPr bwMode="white">
                <a:xfrm>
                  <a:off x="481" y="1136"/>
                  <a:ext cx="300" cy="124"/>
                </a:xfrm>
                <a:custGeom>
                  <a:avLst/>
                  <a:gdLst>
                    <a:gd name="T0" fmla="*/ 820 w 820"/>
                    <a:gd name="T1" fmla="*/ 332 h 332"/>
                    <a:gd name="T2" fmla="*/ 0 w 820"/>
                    <a:gd name="T3" fmla="*/ 50 h 332"/>
                    <a:gd name="T4" fmla="*/ 0 w 820"/>
                    <a:gd name="T5" fmla="*/ 0 h 332"/>
                    <a:gd name="T6" fmla="*/ 820 w 820"/>
                    <a:gd name="T7" fmla="*/ 282 h 332"/>
                    <a:gd name="T8" fmla="*/ 820 w 820"/>
                    <a:gd name="T9" fmla="*/ 332 h 332"/>
                  </a:gdLst>
                  <a:ahLst/>
                  <a:cxnLst>
                    <a:cxn ang="0">
                      <a:pos x="T0" y="T1"/>
                    </a:cxn>
                    <a:cxn ang="0">
                      <a:pos x="T2" y="T3"/>
                    </a:cxn>
                    <a:cxn ang="0">
                      <a:pos x="T4" y="T5"/>
                    </a:cxn>
                    <a:cxn ang="0">
                      <a:pos x="T6" y="T7"/>
                    </a:cxn>
                    <a:cxn ang="0">
                      <a:pos x="T8" y="T9"/>
                    </a:cxn>
                  </a:cxnLst>
                  <a:rect l="0" t="0" r="r" b="b"/>
                  <a:pathLst>
                    <a:path w="820" h="332">
                      <a:moveTo>
                        <a:pt x="820" y="332"/>
                      </a:moveTo>
                      <a:lnTo>
                        <a:pt x="0" y="50"/>
                      </a:lnTo>
                      <a:lnTo>
                        <a:pt x="0" y="0"/>
                      </a:lnTo>
                      <a:lnTo>
                        <a:pt x="820" y="282"/>
                      </a:lnTo>
                      <a:lnTo>
                        <a:pt x="820" y="3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615" name="Freeform 513"/>
                <p:cNvSpPr>
                  <a:spLocks/>
                </p:cNvSpPr>
                <p:nvPr/>
              </p:nvSpPr>
              <p:spPr bwMode="white">
                <a:xfrm>
                  <a:off x="481" y="1278"/>
                  <a:ext cx="300" cy="118"/>
                </a:xfrm>
                <a:custGeom>
                  <a:avLst/>
                  <a:gdLst>
                    <a:gd name="T0" fmla="*/ 820 w 820"/>
                    <a:gd name="T1" fmla="*/ 330 h 330"/>
                    <a:gd name="T2" fmla="*/ 0 w 820"/>
                    <a:gd name="T3" fmla="*/ 48 h 330"/>
                    <a:gd name="T4" fmla="*/ 0 w 820"/>
                    <a:gd name="T5" fmla="*/ 0 h 330"/>
                    <a:gd name="T6" fmla="*/ 820 w 820"/>
                    <a:gd name="T7" fmla="*/ 282 h 330"/>
                    <a:gd name="T8" fmla="*/ 820 w 820"/>
                    <a:gd name="T9" fmla="*/ 330 h 330"/>
                  </a:gdLst>
                  <a:ahLst/>
                  <a:cxnLst>
                    <a:cxn ang="0">
                      <a:pos x="T0" y="T1"/>
                    </a:cxn>
                    <a:cxn ang="0">
                      <a:pos x="T2" y="T3"/>
                    </a:cxn>
                    <a:cxn ang="0">
                      <a:pos x="T4" y="T5"/>
                    </a:cxn>
                    <a:cxn ang="0">
                      <a:pos x="T6" y="T7"/>
                    </a:cxn>
                    <a:cxn ang="0">
                      <a:pos x="T8" y="T9"/>
                    </a:cxn>
                  </a:cxnLst>
                  <a:rect l="0" t="0" r="r" b="b"/>
                  <a:pathLst>
                    <a:path w="820" h="330">
                      <a:moveTo>
                        <a:pt x="820" y="330"/>
                      </a:moveTo>
                      <a:lnTo>
                        <a:pt x="0" y="48"/>
                      </a:lnTo>
                      <a:lnTo>
                        <a:pt x="0" y="0"/>
                      </a:lnTo>
                      <a:lnTo>
                        <a:pt x="820" y="282"/>
                      </a:lnTo>
                      <a:lnTo>
                        <a:pt x="820" y="3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616" name="Freeform 514"/>
                <p:cNvSpPr>
                  <a:spLocks/>
                </p:cNvSpPr>
                <p:nvPr/>
              </p:nvSpPr>
              <p:spPr bwMode="white">
                <a:xfrm>
                  <a:off x="481" y="1415"/>
                  <a:ext cx="200" cy="87"/>
                </a:xfrm>
                <a:custGeom>
                  <a:avLst/>
                  <a:gdLst>
                    <a:gd name="T0" fmla="*/ 546 w 546"/>
                    <a:gd name="T1" fmla="*/ 188 h 238"/>
                    <a:gd name="T2" fmla="*/ 0 w 546"/>
                    <a:gd name="T3" fmla="*/ 0 h 238"/>
                    <a:gd name="T4" fmla="*/ 0 w 546"/>
                    <a:gd name="T5" fmla="*/ 50 h 238"/>
                    <a:gd name="T6" fmla="*/ 546 w 546"/>
                    <a:gd name="T7" fmla="*/ 238 h 238"/>
                    <a:gd name="T8" fmla="*/ 546 w 546"/>
                    <a:gd name="T9" fmla="*/ 188 h 238"/>
                  </a:gdLst>
                  <a:ahLst/>
                  <a:cxnLst>
                    <a:cxn ang="0">
                      <a:pos x="T0" y="T1"/>
                    </a:cxn>
                    <a:cxn ang="0">
                      <a:pos x="T2" y="T3"/>
                    </a:cxn>
                    <a:cxn ang="0">
                      <a:pos x="T4" y="T5"/>
                    </a:cxn>
                    <a:cxn ang="0">
                      <a:pos x="T6" y="T7"/>
                    </a:cxn>
                    <a:cxn ang="0">
                      <a:pos x="T8" y="T9"/>
                    </a:cxn>
                  </a:cxnLst>
                  <a:rect l="0" t="0" r="r" b="b"/>
                  <a:pathLst>
                    <a:path w="546" h="238">
                      <a:moveTo>
                        <a:pt x="546" y="188"/>
                      </a:moveTo>
                      <a:lnTo>
                        <a:pt x="0" y="0"/>
                      </a:lnTo>
                      <a:lnTo>
                        <a:pt x="0" y="50"/>
                      </a:lnTo>
                      <a:lnTo>
                        <a:pt x="546" y="238"/>
                      </a:lnTo>
                      <a:lnTo>
                        <a:pt x="546" y="18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617" name="Freeform 515"/>
                <p:cNvSpPr>
                  <a:spLocks/>
                </p:cNvSpPr>
                <p:nvPr/>
              </p:nvSpPr>
              <p:spPr bwMode="white">
                <a:xfrm>
                  <a:off x="481" y="1347"/>
                  <a:ext cx="240" cy="99"/>
                </a:xfrm>
                <a:custGeom>
                  <a:avLst/>
                  <a:gdLst>
                    <a:gd name="T0" fmla="*/ 648 w 648"/>
                    <a:gd name="T1" fmla="*/ 222 h 272"/>
                    <a:gd name="T2" fmla="*/ 0 w 648"/>
                    <a:gd name="T3" fmla="*/ 0 h 272"/>
                    <a:gd name="T4" fmla="*/ 0 w 648"/>
                    <a:gd name="T5" fmla="*/ 50 h 272"/>
                    <a:gd name="T6" fmla="*/ 648 w 648"/>
                    <a:gd name="T7" fmla="*/ 272 h 272"/>
                    <a:gd name="T8" fmla="*/ 648 w 648"/>
                    <a:gd name="T9" fmla="*/ 222 h 272"/>
                  </a:gdLst>
                  <a:ahLst/>
                  <a:cxnLst>
                    <a:cxn ang="0">
                      <a:pos x="T0" y="T1"/>
                    </a:cxn>
                    <a:cxn ang="0">
                      <a:pos x="T2" y="T3"/>
                    </a:cxn>
                    <a:cxn ang="0">
                      <a:pos x="T4" y="T5"/>
                    </a:cxn>
                    <a:cxn ang="0">
                      <a:pos x="T6" y="T7"/>
                    </a:cxn>
                    <a:cxn ang="0">
                      <a:pos x="T8" y="T9"/>
                    </a:cxn>
                  </a:cxnLst>
                  <a:rect l="0" t="0" r="r" b="b"/>
                  <a:pathLst>
                    <a:path w="648" h="272">
                      <a:moveTo>
                        <a:pt x="648" y="222"/>
                      </a:moveTo>
                      <a:lnTo>
                        <a:pt x="0" y="0"/>
                      </a:lnTo>
                      <a:lnTo>
                        <a:pt x="0" y="50"/>
                      </a:lnTo>
                      <a:lnTo>
                        <a:pt x="648" y="272"/>
                      </a:lnTo>
                      <a:lnTo>
                        <a:pt x="648" y="22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618" name="Freeform 516"/>
                <p:cNvSpPr>
                  <a:spLocks/>
                </p:cNvSpPr>
                <p:nvPr/>
              </p:nvSpPr>
              <p:spPr bwMode="white">
                <a:xfrm>
                  <a:off x="481" y="2077"/>
                  <a:ext cx="240" cy="99"/>
                </a:xfrm>
                <a:custGeom>
                  <a:avLst/>
                  <a:gdLst>
                    <a:gd name="T0" fmla="*/ 648 w 648"/>
                    <a:gd name="T1" fmla="*/ 224 h 272"/>
                    <a:gd name="T2" fmla="*/ 0 w 648"/>
                    <a:gd name="T3" fmla="*/ 0 h 272"/>
                    <a:gd name="T4" fmla="*/ 0 w 648"/>
                    <a:gd name="T5" fmla="*/ 50 h 272"/>
                    <a:gd name="T6" fmla="*/ 648 w 648"/>
                    <a:gd name="T7" fmla="*/ 272 h 272"/>
                    <a:gd name="T8" fmla="*/ 648 w 648"/>
                    <a:gd name="T9" fmla="*/ 224 h 272"/>
                  </a:gdLst>
                  <a:ahLst/>
                  <a:cxnLst>
                    <a:cxn ang="0">
                      <a:pos x="T0" y="T1"/>
                    </a:cxn>
                    <a:cxn ang="0">
                      <a:pos x="T2" y="T3"/>
                    </a:cxn>
                    <a:cxn ang="0">
                      <a:pos x="T4" y="T5"/>
                    </a:cxn>
                    <a:cxn ang="0">
                      <a:pos x="T6" y="T7"/>
                    </a:cxn>
                    <a:cxn ang="0">
                      <a:pos x="T8" y="T9"/>
                    </a:cxn>
                  </a:cxnLst>
                  <a:rect l="0" t="0" r="r" b="b"/>
                  <a:pathLst>
                    <a:path w="648" h="272">
                      <a:moveTo>
                        <a:pt x="648" y="224"/>
                      </a:moveTo>
                      <a:lnTo>
                        <a:pt x="0" y="0"/>
                      </a:lnTo>
                      <a:lnTo>
                        <a:pt x="0" y="50"/>
                      </a:lnTo>
                      <a:lnTo>
                        <a:pt x="648" y="272"/>
                      </a:lnTo>
                      <a:lnTo>
                        <a:pt x="648" y="2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619" name="Freeform 517"/>
                <p:cNvSpPr>
                  <a:spLocks/>
                </p:cNvSpPr>
                <p:nvPr/>
              </p:nvSpPr>
              <p:spPr bwMode="white">
                <a:xfrm>
                  <a:off x="481" y="1068"/>
                  <a:ext cx="275" cy="111"/>
                </a:xfrm>
                <a:custGeom>
                  <a:avLst/>
                  <a:gdLst>
                    <a:gd name="T0" fmla="*/ 746 w 746"/>
                    <a:gd name="T1" fmla="*/ 256 h 306"/>
                    <a:gd name="T2" fmla="*/ 0 w 746"/>
                    <a:gd name="T3" fmla="*/ 0 h 306"/>
                    <a:gd name="T4" fmla="*/ 0 w 746"/>
                    <a:gd name="T5" fmla="*/ 48 h 306"/>
                    <a:gd name="T6" fmla="*/ 746 w 746"/>
                    <a:gd name="T7" fmla="*/ 306 h 306"/>
                    <a:gd name="T8" fmla="*/ 746 w 746"/>
                    <a:gd name="T9" fmla="*/ 256 h 306"/>
                  </a:gdLst>
                  <a:ahLst/>
                  <a:cxnLst>
                    <a:cxn ang="0">
                      <a:pos x="T0" y="T1"/>
                    </a:cxn>
                    <a:cxn ang="0">
                      <a:pos x="T2" y="T3"/>
                    </a:cxn>
                    <a:cxn ang="0">
                      <a:pos x="T4" y="T5"/>
                    </a:cxn>
                    <a:cxn ang="0">
                      <a:pos x="T6" y="T7"/>
                    </a:cxn>
                    <a:cxn ang="0">
                      <a:pos x="T8" y="T9"/>
                    </a:cxn>
                  </a:cxnLst>
                  <a:rect l="0" t="0" r="r" b="b"/>
                  <a:pathLst>
                    <a:path w="746" h="306">
                      <a:moveTo>
                        <a:pt x="746" y="256"/>
                      </a:moveTo>
                      <a:lnTo>
                        <a:pt x="0" y="0"/>
                      </a:lnTo>
                      <a:lnTo>
                        <a:pt x="0" y="48"/>
                      </a:lnTo>
                      <a:lnTo>
                        <a:pt x="746" y="306"/>
                      </a:lnTo>
                      <a:lnTo>
                        <a:pt x="746" y="2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grpSp>
        </p:grpSp>
        <p:grpSp>
          <p:nvGrpSpPr>
            <p:cNvPr id="585" name="Group 506"/>
            <p:cNvGrpSpPr>
              <a:grpSpLocks/>
            </p:cNvGrpSpPr>
            <p:nvPr/>
          </p:nvGrpSpPr>
          <p:grpSpPr bwMode="auto">
            <a:xfrm>
              <a:off x="3993710" y="5911850"/>
              <a:ext cx="142874" cy="342900"/>
              <a:chOff x="436" y="839"/>
              <a:chExt cx="450" cy="1337"/>
            </a:xfrm>
          </p:grpSpPr>
          <p:sp>
            <p:nvSpPr>
              <p:cNvPr id="598" name="Freeform 507"/>
              <p:cNvSpPr>
                <a:spLocks/>
              </p:cNvSpPr>
              <p:nvPr/>
            </p:nvSpPr>
            <p:spPr bwMode="auto">
              <a:xfrm>
                <a:off x="436" y="839"/>
                <a:ext cx="450" cy="817"/>
              </a:xfrm>
              <a:custGeom>
                <a:avLst/>
                <a:gdLst>
                  <a:gd name="T0" fmla="*/ 0 w 1234"/>
                  <a:gd name="T1" fmla="*/ 0 h 2240"/>
                  <a:gd name="T2" fmla="*/ 1234 w 1234"/>
                  <a:gd name="T3" fmla="*/ 448 h 2240"/>
                  <a:gd name="T4" fmla="*/ 1234 w 1234"/>
                  <a:gd name="T5" fmla="*/ 1860 h 2240"/>
                  <a:gd name="T6" fmla="*/ 922 w 1234"/>
                  <a:gd name="T7" fmla="*/ 2240 h 2240"/>
                  <a:gd name="T8" fmla="*/ 0 w 1234"/>
                  <a:gd name="T9" fmla="*/ 1910 h 2240"/>
                  <a:gd name="T10" fmla="*/ 0 w 1234"/>
                  <a:gd name="T11" fmla="*/ 0 h 2240"/>
                </a:gdLst>
                <a:ahLst/>
                <a:cxnLst>
                  <a:cxn ang="0">
                    <a:pos x="T0" y="T1"/>
                  </a:cxn>
                  <a:cxn ang="0">
                    <a:pos x="T2" y="T3"/>
                  </a:cxn>
                  <a:cxn ang="0">
                    <a:pos x="T4" y="T5"/>
                  </a:cxn>
                  <a:cxn ang="0">
                    <a:pos x="T6" y="T7"/>
                  </a:cxn>
                  <a:cxn ang="0">
                    <a:pos x="T8" y="T9"/>
                  </a:cxn>
                  <a:cxn ang="0">
                    <a:pos x="T10" y="T11"/>
                  </a:cxn>
                </a:cxnLst>
                <a:rect l="0" t="0" r="r" b="b"/>
                <a:pathLst>
                  <a:path w="1234" h="2240">
                    <a:moveTo>
                      <a:pt x="0" y="0"/>
                    </a:moveTo>
                    <a:lnTo>
                      <a:pt x="1234" y="448"/>
                    </a:lnTo>
                    <a:lnTo>
                      <a:pt x="1234" y="1860"/>
                    </a:lnTo>
                    <a:lnTo>
                      <a:pt x="922" y="2240"/>
                    </a:lnTo>
                    <a:lnTo>
                      <a:pt x="0" y="1910"/>
                    </a:lnTo>
                    <a:lnTo>
                      <a:pt x="0" y="0"/>
                    </a:lnTo>
                    <a:close/>
                  </a:path>
                </a:pathLst>
              </a:custGeom>
              <a:solidFill>
                <a:srgbClr val="FF99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599" name="Freeform 508"/>
              <p:cNvSpPr>
                <a:spLocks/>
              </p:cNvSpPr>
              <p:nvPr/>
            </p:nvSpPr>
            <p:spPr bwMode="auto">
              <a:xfrm>
                <a:off x="771" y="1477"/>
                <a:ext cx="115" cy="180"/>
              </a:xfrm>
              <a:custGeom>
                <a:avLst/>
                <a:gdLst>
                  <a:gd name="T0" fmla="*/ 314 w 314"/>
                  <a:gd name="T1" fmla="*/ 112 h 496"/>
                  <a:gd name="T2" fmla="*/ 0 w 314"/>
                  <a:gd name="T3" fmla="*/ 0 h 496"/>
                  <a:gd name="T4" fmla="*/ 0 w 314"/>
                  <a:gd name="T5" fmla="*/ 496 h 496"/>
                  <a:gd name="T6" fmla="*/ 314 w 314"/>
                  <a:gd name="T7" fmla="*/ 112 h 496"/>
                </a:gdLst>
                <a:ahLst/>
                <a:cxnLst>
                  <a:cxn ang="0">
                    <a:pos x="T0" y="T1"/>
                  </a:cxn>
                  <a:cxn ang="0">
                    <a:pos x="T2" y="T3"/>
                  </a:cxn>
                  <a:cxn ang="0">
                    <a:pos x="T4" y="T5"/>
                  </a:cxn>
                  <a:cxn ang="0">
                    <a:pos x="T6" y="T7"/>
                  </a:cxn>
                </a:cxnLst>
                <a:rect l="0" t="0" r="r" b="b"/>
                <a:pathLst>
                  <a:path w="314" h="496">
                    <a:moveTo>
                      <a:pt x="314" y="112"/>
                    </a:moveTo>
                    <a:lnTo>
                      <a:pt x="0" y="0"/>
                    </a:lnTo>
                    <a:lnTo>
                      <a:pt x="0" y="496"/>
                    </a:lnTo>
                    <a:lnTo>
                      <a:pt x="314" y="112"/>
                    </a:lnTo>
                    <a:close/>
                  </a:path>
                </a:pathLst>
              </a:custGeom>
              <a:solidFill>
                <a:srgbClr val="FDC27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grpSp>
            <p:nvGrpSpPr>
              <p:cNvPr id="600" name="Group 509"/>
              <p:cNvGrpSpPr>
                <a:grpSpLocks/>
              </p:cNvGrpSpPr>
              <p:nvPr/>
            </p:nvGrpSpPr>
            <p:grpSpPr bwMode="auto">
              <a:xfrm>
                <a:off x="481" y="925"/>
                <a:ext cx="299" cy="1251"/>
                <a:chOff x="481" y="925"/>
                <a:chExt cx="299" cy="1251"/>
              </a:xfrm>
            </p:grpSpPr>
            <p:sp>
              <p:nvSpPr>
                <p:cNvPr id="601" name="Freeform 510"/>
                <p:cNvSpPr>
                  <a:spLocks/>
                </p:cNvSpPr>
                <p:nvPr/>
              </p:nvSpPr>
              <p:spPr bwMode="white">
                <a:xfrm>
                  <a:off x="481" y="926"/>
                  <a:ext cx="300" cy="124"/>
                </a:xfrm>
                <a:custGeom>
                  <a:avLst/>
                  <a:gdLst>
                    <a:gd name="T0" fmla="*/ 820 w 820"/>
                    <a:gd name="T1" fmla="*/ 332 h 332"/>
                    <a:gd name="T2" fmla="*/ 0 w 820"/>
                    <a:gd name="T3" fmla="*/ 50 h 332"/>
                    <a:gd name="T4" fmla="*/ 0 w 820"/>
                    <a:gd name="T5" fmla="*/ 0 h 332"/>
                    <a:gd name="T6" fmla="*/ 820 w 820"/>
                    <a:gd name="T7" fmla="*/ 282 h 332"/>
                    <a:gd name="T8" fmla="*/ 820 w 820"/>
                    <a:gd name="T9" fmla="*/ 332 h 332"/>
                  </a:gdLst>
                  <a:ahLst/>
                  <a:cxnLst>
                    <a:cxn ang="0">
                      <a:pos x="T0" y="T1"/>
                    </a:cxn>
                    <a:cxn ang="0">
                      <a:pos x="T2" y="T3"/>
                    </a:cxn>
                    <a:cxn ang="0">
                      <a:pos x="T4" y="T5"/>
                    </a:cxn>
                    <a:cxn ang="0">
                      <a:pos x="T6" y="T7"/>
                    </a:cxn>
                    <a:cxn ang="0">
                      <a:pos x="T8" y="T9"/>
                    </a:cxn>
                  </a:cxnLst>
                  <a:rect l="0" t="0" r="r" b="b"/>
                  <a:pathLst>
                    <a:path w="820" h="332">
                      <a:moveTo>
                        <a:pt x="820" y="332"/>
                      </a:moveTo>
                      <a:lnTo>
                        <a:pt x="0" y="50"/>
                      </a:lnTo>
                      <a:lnTo>
                        <a:pt x="0" y="0"/>
                      </a:lnTo>
                      <a:lnTo>
                        <a:pt x="820" y="282"/>
                      </a:lnTo>
                      <a:lnTo>
                        <a:pt x="820" y="3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602" name="Freeform 511"/>
                <p:cNvSpPr>
                  <a:spLocks/>
                </p:cNvSpPr>
                <p:nvPr/>
              </p:nvSpPr>
              <p:spPr bwMode="white">
                <a:xfrm>
                  <a:off x="481" y="994"/>
                  <a:ext cx="300" cy="124"/>
                </a:xfrm>
                <a:custGeom>
                  <a:avLst/>
                  <a:gdLst>
                    <a:gd name="T0" fmla="*/ 820 w 820"/>
                    <a:gd name="T1" fmla="*/ 330 h 330"/>
                    <a:gd name="T2" fmla="*/ 0 w 820"/>
                    <a:gd name="T3" fmla="*/ 48 h 330"/>
                    <a:gd name="T4" fmla="*/ 0 w 820"/>
                    <a:gd name="T5" fmla="*/ 0 h 330"/>
                    <a:gd name="T6" fmla="*/ 820 w 820"/>
                    <a:gd name="T7" fmla="*/ 280 h 330"/>
                    <a:gd name="T8" fmla="*/ 820 w 820"/>
                    <a:gd name="T9" fmla="*/ 330 h 330"/>
                  </a:gdLst>
                  <a:ahLst/>
                  <a:cxnLst>
                    <a:cxn ang="0">
                      <a:pos x="T0" y="T1"/>
                    </a:cxn>
                    <a:cxn ang="0">
                      <a:pos x="T2" y="T3"/>
                    </a:cxn>
                    <a:cxn ang="0">
                      <a:pos x="T4" y="T5"/>
                    </a:cxn>
                    <a:cxn ang="0">
                      <a:pos x="T6" y="T7"/>
                    </a:cxn>
                    <a:cxn ang="0">
                      <a:pos x="T8" y="T9"/>
                    </a:cxn>
                  </a:cxnLst>
                  <a:rect l="0" t="0" r="r" b="b"/>
                  <a:pathLst>
                    <a:path w="820" h="330">
                      <a:moveTo>
                        <a:pt x="820" y="330"/>
                      </a:moveTo>
                      <a:lnTo>
                        <a:pt x="0" y="48"/>
                      </a:lnTo>
                      <a:lnTo>
                        <a:pt x="0" y="0"/>
                      </a:lnTo>
                      <a:lnTo>
                        <a:pt x="820" y="280"/>
                      </a:lnTo>
                      <a:lnTo>
                        <a:pt x="820" y="3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603" name="Freeform 512"/>
                <p:cNvSpPr>
                  <a:spLocks/>
                </p:cNvSpPr>
                <p:nvPr/>
              </p:nvSpPr>
              <p:spPr bwMode="white">
                <a:xfrm>
                  <a:off x="481" y="1136"/>
                  <a:ext cx="300" cy="124"/>
                </a:xfrm>
                <a:custGeom>
                  <a:avLst/>
                  <a:gdLst>
                    <a:gd name="T0" fmla="*/ 820 w 820"/>
                    <a:gd name="T1" fmla="*/ 332 h 332"/>
                    <a:gd name="T2" fmla="*/ 0 w 820"/>
                    <a:gd name="T3" fmla="*/ 50 h 332"/>
                    <a:gd name="T4" fmla="*/ 0 w 820"/>
                    <a:gd name="T5" fmla="*/ 0 h 332"/>
                    <a:gd name="T6" fmla="*/ 820 w 820"/>
                    <a:gd name="T7" fmla="*/ 282 h 332"/>
                    <a:gd name="T8" fmla="*/ 820 w 820"/>
                    <a:gd name="T9" fmla="*/ 332 h 332"/>
                  </a:gdLst>
                  <a:ahLst/>
                  <a:cxnLst>
                    <a:cxn ang="0">
                      <a:pos x="T0" y="T1"/>
                    </a:cxn>
                    <a:cxn ang="0">
                      <a:pos x="T2" y="T3"/>
                    </a:cxn>
                    <a:cxn ang="0">
                      <a:pos x="T4" y="T5"/>
                    </a:cxn>
                    <a:cxn ang="0">
                      <a:pos x="T6" y="T7"/>
                    </a:cxn>
                    <a:cxn ang="0">
                      <a:pos x="T8" y="T9"/>
                    </a:cxn>
                  </a:cxnLst>
                  <a:rect l="0" t="0" r="r" b="b"/>
                  <a:pathLst>
                    <a:path w="820" h="332">
                      <a:moveTo>
                        <a:pt x="820" y="332"/>
                      </a:moveTo>
                      <a:lnTo>
                        <a:pt x="0" y="50"/>
                      </a:lnTo>
                      <a:lnTo>
                        <a:pt x="0" y="0"/>
                      </a:lnTo>
                      <a:lnTo>
                        <a:pt x="820" y="282"/>
                      </a:lnTo>
                      <a:lnTo>
                        <a:pt x="820" y="3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604" name="Freeform 513"/>
                <p:cNvSpPr>
                  <a:spLocks/>
                </p:cNvSpPr>
                <p:nvPr/>
              </p:nvSpPr>
              <p:spPr bwMode="white">
                <a:xfrm>
                  <a:off x="481" y="2052"/>
                  <a:ext cx="300" cy="124"/>
                </a:xfrm>
                <a:custGeom>
                  <a:avLst/>
                  <a:gdLst>
                    <a:gd name="T0" fmla="*/ 820 w 820"/>
                    <a:gd name="T1" fmla="*/ 330 h 330"/>
                    <a:gd name="T2" fmla="*/ 0 w 820"/>
                    <a:gd name="T3" fmla="*/ 48 h 330"/>
                    <a:gd name="T4" fmla="*/ 0 w 820"/>
                    <a:gd name="T5" fmla="*/ 0 h 330"/>
                    <a:gd name="T6" fmla="*/ 820 w 820"/>
                    <a:gd name="T7" fmla="*/ 282 h 330"/>
                    <a:gd name="T8" fmla="*/ 820 w 820"/>
                    <a:gd name="T9" fmla="*/ 330 h 330"/>
                  </a:gdLst>
                  <a:ahLst/>
                  <a:cxnLst>
                    <a:cxn ang="0">
                      <a:pos x="T0" y="T1"/>
                    </a:cxn>
                    <a:cxn ang="0">
                      <a:pos x="T2" y="T3"/>
                    </a:cxn>
                    <a:cxn ang="0">
                      <a:pos x="T4" y="T5"/>
                    </a:cxn>
                    <a:cxn ang="0">
                      <a:pos x="T6" y="T7"/>
                    </a:cxn>
                    <a:cxn ang="0">
                      <a:pos x="T8" y="T9"/>
                    </a:cxn>
                  </a:cxnLst>
                  <a:rect l="0" t="0" r="r" b="b"/>
                  <a:pathLst>
                    <a:path w="820" h="330">
                      <a:moveTo>
                        <a:pt x="820" y="330"/>
                      </a:moveTo>
                      <a:lnTo>
                        <a:pt x="0" y="48"/>
                      </a:lnTo>
                      <a:lnTo>
                        <a:pt x="0" y="0"/>
                      </a:lnTo>
                      <a:lnTo>
                        <a:pt x="820" y="282"/>
                      </a:lnTo>
                      <a:lnTo>
                        <a:pt x="820" y="3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605" name="Freeform 514"/>
                <p:cNvSpPr>
                  <a:spLocks/>
                </p:cNvSpPr>
                <p:nvPr/>
              </p:nvSpPr>
              <p:spPr bwMode="white">
                <a:xfrm>
                  <a:off x="481" y="1415"/>
                  <a:ext cx="200" cy="87"/>
                </a:xfrm>
                <a:custGeom>
                  <a:avLst/>
                  <a:gdLst>
                    <a:gd name="T0" fmla="*/ 546 w 546"/>
                    <a:gd name="T1" fmla="*/ 188 h 238"/>
                    <a:gd name="T2" fmla="*/ 0 w 546"/>
                    <a:gd name="T3" fmla="*/ 0 h 238"/>
                    <a:gd name="T4" fmla="*/ 0 w 546"/>
                    <a:gd name="T5" fmla="*/ 50 h 238"/>
                    <a:gd name="T6" fmla="*/ 546 w 546"/>
                    <a:gd name="T7" fmla="*/ 238 h 238"/>
                    <a:gd name="T8" fmla="*/ 546 w 546"/>
                    <a:gd name="T9" fmla="*/ 188 h 238"/>
                  </a:gdLst>
                  <a:ahLst/>
                  <a:cxnLst>
                    <a:cxn ang="0">
                      <a:pos x="T0" y="T1"/>
                    </a:cxn>
                    <a:cxn ang="0">
                      <a:pos x="T2" y="T3"/>
                    </a:cxn>
                    <a:cxn ang="0">
                      <a:pos x="T4" y="T5"/>
                    </a:cxn>
                    <a:cxn ang="0">
                      <a:pos x="T6" y="T7"/>
                    </a:cxn>
                    <a:cxn ang="0">
                      <a:pos x="T8" y="T9"/>
                    </a:cxn>
                  </a:cxnLst>
                  <a:rect l="0" t="0" r="r" b="b"/>
                  <a:pathLst>
                    <a:path w="546" h="238">
                      <a:moveTo>
                        <a:pt x="546" y="188"/>
                      </a:moveTo>
                      <a:lnTo>
                        <a:pt x="0" y="0"/>
                      </a:lnTo>
                      <a:lnTo>
                        <a:pt x="0" y="50"/>
                      </a:lnTo>
                      <a:lnTo>
                        <a:pt x="546" y="238"/>
                      </a:lnTo>
                      <a:lnTo>
                        <a:pt x="546" y="18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606" name="Freeform 515"/>
                <p:cNvSpPr>
                  <a:spLocks/>
                </p:cNvSpPr>
                <p:nvPr/>
              </p:nvSpPr>
              <p:spPr bwMode="white">
                <a:xfrm>
                  <a:off x="481" y="1347"/>
                  <a:ext cx="240" cy="99"/>
                </a:xfrm>
                <a:custGeom>
                  <a:avLst/>
                  <a:gdLst>
                    <a:gd name="T0" fmla="*/ 648 w 648"/>
                    <a:gd name="T1" fmla="*/ 222 h 272"/>
                    <a:gd name="T2" fmla="*/ 0 w 648"/>
                    <a:gd name="T3" fmla="*/ 0 h 272"/>
                    <a:gd name="T4" fmla="*/ 0 w 648"/>
                    <a:gd name="T5" fmla="*/ 50 h 272"/>
                    <a:gd name="T6" fmla="*/ 648 w 648"/>
                    <a:gd name="T7" fmla="*/ 272 h 272"/>
                    <a:gd name="T8" fmla="*/ 648 w 648"/>
                    <a:gd name="T9" fmla="*/ 222 h 272"/>
                  </a:gdLst>
                  <a:ahLst/>
                  <a:cxnLst>
                    <a:cxn ang="0">
                      <a:pos x="T0" y="T1"/>
                    </a:cxn>
                    <a:cxn ang="0">
                      <a:pos x="T2" y="T3"/>
                    </a:cxn>
                    <a:cxn ang="0">
                      <a:pos x="T4" y="T5"/>
                    </a:cxn>
                    <a:cxn ang="0">
                      <a:pos x="T6" y="T7"/>
                    </a:cxn>
                    <a:cxn ang="0">
                      <a:pos x="T8" y="T9"/>
                    </a:cxn>
                  </a:cxnLst>
                  <a:rect l="0" t="0" r="r" b="b"/>
                  <a:pathLst>
                    <a:path w="648" h="272">
                      <a:moveTo>
                        <a:pt x="648" y="222"/>
                      </a:moveTo>
                      <a:lnTo>
                        <a:pt x="0" y="0"/>
                      </a:lnTo>
                      <a:lnTo>
                        <a:pt x="0" y="50"/>
                      </a:lnTo>
                      <a:lnTo>
                        <a:pt x="648" y="272"/>
                      </a:lnTo>
                      <a:lnTo>
                        <a:pt x="648" y="22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607" name="Freeform 516"/>
                <p:cNvSpPr>
                  <a:spLocks/>
                </p:cNvSpPr>
                <p:nvPr/>
              </p:nvSpPr>
              <p:spPr bwMode="white">
                <a:xfrm>
                  <a:off x="481" y="1204"/>
                  <a:ext cx="240" cy="99"/>
                </a:xfrm>
                <a:custGeom>
                  <a:avLst/>
                  <a:gdLst>
                    <a:gd name="T0" fmla="*/ 648 w 648"/>
                    <a:gd name="T1" fmla="*/ 224 h 272"/>
                    <a:gd name="T2" fmla="*/ 0 w 648"/>
                    <a:gd name="T3" fmla="*/ 0 h 272"/>
                    <a:gd name="T4" fmla="*/ 0 w 648"/>
                    <a:gd name="T5" fmla="*/ 50 h 272"/>
                    <a:gd name="T6" fmla="*/ 648 w 648"/>
                    <a:gd name="T7" fmla="*/ 272 h 272"/>
                    <a:gd name="T8" fmla="*/ 648 w 648"/>
                    <a:gd name="T9" fmla="*/ 224 h 272"/>
                  </a:gdLst>
                  <a:ahLst/>
                  <a:cxnLst>
                    <a:cxn ang="0">
                      <a:pos x="T0" y="T1"/>
                    </a:cxn>
                    <a:cxn ang="0">
                      <a:pos x="T2" y="T3"/>
                    </a:cxn>
                    <a:cxn ang="0">
                      <a:pos x="T4" y="T5"/>
                    </a:cxn>
                    <a:cxn ang="0">
                      <a:pos x="T6" y="T7"/>
                    </a:cxn>
                    <a:cxn ang="0">
                      <a:pos x="T8" y="T9"/>
                    </a:cxn>
                  </a:cxnLst>
                  <a:rect l="0" t="0" r="r" b="b"/>
                  <a:pathLst>
                    <a:path w="648" h="272">
                      <a:moveTo>
                        <a:pt x="648" y="224"/>
                      </a:moveTo>
                      <a:lnTo>
                        <a:pt x="0" y="0"/>
                      </a:lnTo>
                      <a:lnTo>
                        <a:pt x="0" y="50"/>
                      </a:lnTo>
                      <a:lnTo>
                        <a:pt x="648" y="272"/>
                      </a:lnTo>
                      <a:lnTo>
                        <a:pt x="648" y="2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608" name="Freeform 517"/>
                <p:cNvSpPr>
                  <a:spLocks/>
                </p:cNvSpPr>
                <p:nvPr/>
              </p:nvSpPr>
              <p:spPr bwMode="white">
                <a:xfrm>
                  <a:off x="481" y="1068"/>
                  <a:ext cx="275" cy="111"/>
                </a:xfrm>
                <a:custGeom>
                  <a:avLst/>
                  <a:gdLst>
                    <a:gd name="T0" fmla="*/ 746 w 746"/>
                    <a:gd name="T1" fmla="*/ 256 h 306"/>
                    <a:gd name="T2" fmla="*/ 0 w 746"/>
                    <a:gd name="T3" fmla="*/ 0 h 306"/>
                    <a:gd name="T4" fmla="*/ 0 w 746"/>
                    <a:gd name="T5" fmla="*/ 48 h 306"/>
                    <a:gd name="T6" fmla="*/ 746 w 746"/>
                    <a:gd name="T7" fmla="*/ 306 h 306"/>
                    <a:gd name="T8" fmla="*/ 746 w 746"/>
                    <a:gd name="T9" fmla="*/ 256 h 306"/>
                  </a:gdLst>
                  <a:ahLst/>
                  <a:cxnLst>
                    <a:cxn ang="0">
                      <a:pos x="T0" y="T1"/>
                    </a:cxn>
                    <a:cxn ang="0">
                      <a:pos x="T2" y="T3"/>
                    </a:cxn>
                    <a:cxn ang="0">
                      <a:pos x="T4" y="T5"/>
                    </a:cxn>
                    <a:cxn ang="0">
                      <a:pos x="T6" y="T7"/>
                    </a:cxn>
                    <a:cxn ang="0">
                      <a:pos x="T8" y="T9"/>
                    </a:cxn>
                  </a:cxnLst>
                  <a:rect l="0" t="0" r="r" b="b"/>
                  <a:pathLst>
                    <a:path w="746" h="306">
                      <a:moveTo>
                        <a:pt x="746" y="256"/>
                      </a:moveTo>
                      <a:lnTo>
                        <a:pt x="0" y="0"/>
                      </a:lnTo>
                      <a:lnTo>
                        <a:pt x="0" y="48"/>
                      </a:lnTo>
                      <a:lnTo>
                        <a:pt x="746" y="306"/>
                      </a:lnTo>
                      <a:lnTo>
                        <a:pt x="746" y="2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grpSp>
        </p:grpSp>
        <p:grpSp>
          <p:nvGrpSpPr>
            <p:cNvPr id="586" name="Group 506"/>
            <p:cNvGrpSpPr>
              <a:grpSpLocks/>
            </p:cNvGrpSpPr>
            <p:nvPr/>
          </p:nvGrpSpPr>
          <p:grpSpPr bwMode="auto">
            <a:xfrm>
              <a:off x="4134997" y="5918201"/>
              <a:ext cx="142874" cy="263525"/>
              <a:chOff x="436" y="839"/>
              <a:chExt cx="450" cy="1028"/>
            </a:xfrm>
          </p:grpSpPr>
          <p:sp>
            <p:nvSpPr>
              <p:cNvPr id="587" name="Freeform 507"/>
              <p:cNvSpPr>
                <a:spLocks/>
              </p:cNvSpPr>
              <p:nvPr/>
            </p:nvSpPr>
            <p:spPr bwMode="auto">
              <a:xfrm>
                <a:off x="436" y="839"/>
                <a:ext cx="450" cy="817"/>
              </a:xfrm>
              <a:custGeom>
                <a:avLst/>
                <a:gdLst>
                  <a:gd name="T0" fmla="*/ 0 w 1234"/>
                  <a:gd name="T1" fmla="*/ 0 h 2240"/>
                  <a:gd name="T2" fmla="*/ 1234 w 1234"/>
                  <a:gd name="T3" fmla="*/ 448 h 2240"/>
                  <a:gd name="T4" fmla="*/ 1234 w 1234"/>
                  <a:gd name="T5" fmla="*/ 1860 h 2240"/>
                  <a:gd name="T6" fmla="*/ 922 w 1234"/>
                  <a:gd name="T7" fmla="*/ 2240 h 2240"/>
                  <a:gd name="T8" fmla="*/ 0 w 1234"/>
                  <a:gd name="T9" fmla="*/ 1910 h 2240"/>
                  <a:gd name="T10" fmla="*/ 0 w 1234"/>
                  <a:gd name="T11" fmla="*/ 0 h 2240"/>
                </a:gdLst>
                <a:ahLst/>
                <a:cxnLst>
                  <a:cxn ang="0">
                    <a:pos x="T0" y="T1"/>
                  </a:cxn>
                  <a:cxn ang="0">
                    <a:pos x="T2" y="T3"/>
                  </a:cxn>
                  <a:cxn ang="0">
                    <a:pos x="T4" y="T5"/>
                  </a:cxn>
                  <a:cxn ang="0">
                    <a:pos x="T6" y="T7"/>
                  </a:cxn>
                  <a:cxn ang="0">
                    <a:pos x="T8" y="T9"/>
                  </a:cxn>
                  <a:cxn ang="0">
                    <a:pos x="T10" y="T11"/>
                  </a:cxn>
                </a:cxnLst>
                <a:rect l="0" t="0" r="r" b="b"/>
                <a:pathLst>
                  <a:path w="1234" h="2240">
                    <a:moveTo>
                      <a:pt x="0" y="0"/>
                    </a:moveTo>
                    <a:lnTo>
                      <a:pt x="1234" y="448"/>
                    </a:lnTo>
                    <a:lnTo>
                      <a:pt x="1234" y="1860"/>
                    </a:lnTo>
                    <a:lnTo>
                      <a:pt x="922" y="2240"/>
                    </a:lnTo>
                    <a:lnTo>
                      <a:pt x="0" y="1910"/>
                    </a:lnTo>
                    <a:lnTo>
                      <a:pt x="0" y="0"/>
                    </a:lnTo>
                    <a:close/>
                  </a:path>
                </a:pathLst>
              </a:custGeom>
              <a:solidFill>
                <a:srgbClr val="FF99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588" name="Freeform 508"/>
              <p:cNvSpPr>
                <a:spLocks/>
              </p:cNvSpPr>
              <p:nvPr/>
            </p:nvSpPr>
            <p:spPr bwMode="auto">
              <a:xfrm>
                <a:off x="771" y="1477"/>
                <a:ext cx="115" cy="180"/>
              </a:xfrm>
              <a:custGeom>
                <a:avLst/>
                <a:gdLst>
                  <a:gd name="T0" fmla="*/ 314 w 314"/>
                  <a:gd name="T1" fmla="*/ 112 h 496"/>
                  <a:gd name="T2" fmla="*/ 0 w 314"/>
                  <a:gd name="T3" fmla="*/ 0 h 496"/>
                  <a:gd name="T4" fmla="*/ 0 w 314"/>
                  <a:gd name="T5" fmla="*/ 496 h 496"/>
                  <a:gd name="T6" fmla="*/ 314 w 314"/>
                  <a:gd name="T7" fmla="*/ 112 h 496"/>
                </a:gdLst>
                <a:ahLst/>
                <a:cxnLst>
                  <a:cxn ang="0">
                    <a:pos x="T0" y="T1"/>
                  </a:cxn>
                  <a:cxn ang="0">
                    <a:pos x="T2" y="T3"/>
                  </a:cxn>
                  <a:cxn ang="0">
                    <a:pos x="T4" y="T5"/>
                  </a:cxn>
                  <a:cxn ang="0">
                    <a:pos x="T6" y="T7"/>
                  </a:cxn>
                </a:cxnLst>
                <a:rect l="0" t="0" r="r" b="b"/>
                <a:pathLst>
                  <a:path w="314" h="496">
                    <a:moveTo>
                      <a:pt x="314" y="112"/>
                    </a:moveTo>
                    <a:lnTo>
                      <a:pt x="0" y="0"/>
                    </a:lnTo>
                    <a:lnTo>
                      <a:pt x="0" y="496"/>
                    </a:lnTo>
                    <a:lnTo>
                      <a:pt x="314" y="112"/>
                    </a:lnTo>
                    <a:close/>
                  </a:path>
                </a:pathLst>
              </a:custGeom>
              <a:solidFill>
                <a:srgbClr val="FDC27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grpSp>
            <p:nvGrpSpPr>
              <p:cNvPr id="589" name="Group 509"/>
              <p:cNvGrpSpPr>
                <a:grpSpLocks/>
              </p:cNvGrpSpPr>
              <p:nvPr/>
            </p:nvGrpSpPr>
            <p:grpSpPr bwMode="auto">
              <a:xfrm>
                <a:off x="481" y="925"/>
                <a:ext cx="299" cy="942"/>
                <a:chOff x="481" y="925"/>
                <a:chExt cx="299" cy="942"/>
              </a:xfrm>
            </p:grpSpPr>
            <p:sp>
              <p:nvSpPr>
                <p:cNvPr id="590" name="Freeform 510"/>
                <p:cNvSpPr>
                  <a:spLocks/>
                </p:cNvSpPr>
                <p:nvPr/>
              </p:nvSpPr>
              <p:spPr bwMode="white">
                <a:xfrm>
                  <a:off x="481" y="926"/>
                  <a:ext cx="300" cy="124"/>
                </a:xfrm>
                <a:custGeom>
                  <a:avLst/>
                  <a:gdLst>
                    <a:gd name="T0" fmla="*/ 820 w 820"/>
                    <a:gd name="T1" fmla="*/ 332 h 332"/>
                    <a:gd name="T2" fmla="*/ 0 w 820"/>
                    <a:gd name="T3" fmla="*/ 50 h 332"/>
                    <a:gd name="T4" fmla="*/ 0 w 820"/>
                    <a:gd name="T5" fmla="*/ 0 h 332"/>
                    <a:gd name="T6" fmla="*/ 820 w 820"/>
                    <a:gd name="T7" fmla="*/ 282 h 332"/>
                    <a:gd name="T8" fmla="*/ 820 w 820"/>
                    <a:gd name="T9" fmla="*/ 332 h 332"/>
                  </a:gdLst>
                  <a:ahLst/>
                  <a:cxnLst>
                    <a:cxn ang="0">
                      <a:pos x="T0" y="T1"/>
                    </a:cxn>
                    <a:cxn ang="0">
                      <a:pos x="T2" y="T3"/>
                    </a:cxn>
                    <a:cxn ang="0">
                      <a:pos x="T4" y="T5"/>
                    </a:cxn>
                    <a:cxn ang="0">
                      <a:pos x="T6" y="T7"/>
                    </a:cxn>
                    <a:cxn ang="0">
                      <a:pos x="T8" y="T9"/>
                    </a:cxn>
                  </a:cxnLst>
                  <a:rect l="0" t="0" r="r" b="b"/>
                  <a:pathLst>
                    <a:path w="820" h="332">
                      <a:moveTo>
                        <a:pt x="820" y="332"/>
                      </a:moveTo>
                      <a:lnTo>
                        <a:pt x="0" y="50"/>
                      </a:lnTo>
                      <a:lnTo>
                        <a:pt x="0" y="0"/>
                      </a:lnTo>
                      <a:lnTo>
                        <a:pt x="820" y="282"/>
                      </a:lnTo>
                      <a:lnTo>
                        <a:pt x="820" y="3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591" name="Freeform 511"/>
                <p:cNvSpPr>
                  <a:spLocks/>
                </p:cNvSpPr>
                <p:nvPr/>
              </p:nvSpPr>
              <p:spPr bwMode="white">
                <a:xfrm>
                  <a:off x="481" y="994"/>
                  <a:ext cx="300" cy="124"/>
                </a:xfrm>
                <a:custGeom>
                  <a:avLst/>
                  <a:gdLst>
                    <a:gd name="T0" fmla="*/ 820 w 820"/>
                    <a:gd name="T1" fmla="*/ 330 h 330"/>
                    <a:gd name="T2" fmla="*/ 0 w 820"/>
                    <a:gd name="T3" fmla="*/ 48 h 330"/>
                    <a:gd name="T4" fmla="*/ 0 w 820"/>
                    <a:gd name="T5" fmla="*/ 0 h 330"/>
                    <a:gd name="T6" fmla="*/ 820 w 820"/>
                    <a:gd name="T7" fmla="*/ 280 h 330"/>
                    <a:gd name="T8" fmla="*/ 820 w 820"/>
                    <a:gd name="T9" fmla="*/ 330 h 330"/>
                  </a:gdLst>
                  <a:ahLst/>
                  <a:cxnLst>
                    <a:cxn ang="0">
                      <a:pos x="T0" y="T1"/>
                    </a:cxn>
                    <a:cxn ang="0">
                      <a:pos x="T2" y="T3"/>
                    </a:cxn>
                    <a:cxn ang="0">
                      <a:pos x="T4" y="T5"/>
                    </a:cxn>
                    <a:cxn ang="0">
                      <a:pos x="T6" y="T7"/>
                    </a:cxn>
                    <a:cxn ang="0">
                      <a:pos x="T8" y="T9"/>
                    </a:cxn>
                  </a:cxnLst>
                  <a:rect l="0" t="0" r="r" b="b"/>
                  <a:pathLst>
                    <a:path w="820" h="330">
                      <a:moveTo>
                        <a:pt x="820" y="330"/>
                      </a:moveTo>
                      <a:lnTo>
                        <a:pt x="0" y="48"/>
                      </a:lnTo>
                      <a:lnTo>
                        <a:pt x="0" y="0"/>
                      </a:lnTo>
                      <a:lnTo>
                        <a:pt x="820" y="280"/>
                      </a:lnTo>
                      <a:lnTo>
                        <a:pt x="820" y="3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592" name="Freeform 512"/>
                <p:cNvSpPr>
                  <a:spLocks/>
                </p:cNvSpPr>
                <p:nvPr/>
              </p:nvSpPr>
              <p:spPr bwMode="white">
                <a:xfrm>
                  <a:off x="481" y="1136"/>
                  <a:ext cx="300" cy="124"/>
                </a:xfrm>
                <a:custGeom>
                  <a:avLst/>
                  <a:gdLst>
                    <a:gd name="T0" fmla="*/ 820 w 820"/>
                    <a:gd name="T1" fmla="*/ 332 h 332"/>
                    <a:gd name="T2" fmla="*/ 0 w 820"/>
                    <a:gd name="T3" fmla="*/ 50 h 332"/>
                    <a:gd name="T4" fmla="*/ 0 w 820"/>
                    <a:gd name="T5" fmla="*/ 0 h 332"/>
                    <a:gd name="T6" fmla="*/ 820 w 820"/>
                    <a:gd name="T7" fmla="*/ 282 h 332"/>
                    <a:gd name="T8" fmla="*/ 820 w 820"/>
                    <a:gd name="T9" fmla="*/ 332 h 332"/>
                  </a:gdLst>
                  <a:ahLst/>
                  <a:cxnLst>
                    <a:cxn ang="0">
                      <a:pos x="T0" y="T1"/>
                    </a:cxn>
                    <a:cxn ang="0">
                      <a:pos x="T2" y="T3"/>
                    </a:cxn>
                    <a:cxn ang="0">
                      <a:pos x="T4" y="T5"/>
                    </a:cxn>
                    <a:cxn ang="0">
                      <a:pos x="T6" y="T7"/>
                    </a:cxn>
                    <a:cxn ang="0">
                      <a:pos x="T8" y="T9"/>
                    </a:cxn>
                  </a:cxnLst>
                  <a:rect l="0" t="0" r="r" b="b"/>
                  <a:pathLst>
                    <a:path w="820" h="332">
                      <a:moveTo>
                        <a:pt x="820" y="332"/>
                      </a:moveTo>
                      <a:lnTo>
                        <a:pt x="0" y="50"/>
                      </a:lnTo>
                      <a:lnTo>
                        <a:pt x="0" y="0"/>
                      </a:lnTo>
                      <a:lnTo>
                        <a:pt x="820" y="282"/>
                      </a:lnTo>
                      <a:lnTo>
                        <a:pt x="820" y="3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593" name="Freeform 513"/>
                <p:cNvSpPr>
                  <a:spLocks/>
                </p:cNvSpPr>
                <p:nvPr/>
              </p:nvSpPr>
              <p:spPr bwMode="white">
                <a:xfrm>
                  <a:off x="481" y="1279"/>
                  <a:ext cx="300" cy="118"/>
                </a:xfrm>
                <a:custGeom>
                  <a:avLst/>
                  <a:gdLst>
                    <a:gd name="T0" fmla="*/ 820 w 820"/>
                    <a:gd name="T1" fmla="*/ 330 h 330"/>
                    <a:gd name="T2" fmla="*/ 0 w 820"/>
                    <a:gd name="T3" fmla="*/ 48 h 330"/>
                    <a:gd name="T4" fmla="*/ 0 w 820"/>
                    <a:gd name="T5" fmla="*/ 0 h 330"/>
                    <a:gd name="T6" fmla="*/ 820 w 820"/>
                    <a:gd name="T7" fmla="*/ 282 h 330"/>
                    <a:gd name="T8" fmla="*/ 820 w 820"/>
                    <a:gd name="T9" fmla="*/ 330 h 330"/>
                  </a:gdLst>
                  <a:ahLst/>
                  <a:cxnLst>
                    <a:cxn ang="0">
                      <a:pos x="T0" y="T1"/>
                    </a:cxn>
                    <a:cxn ang="0">
                      <a:pos x="T2" y="T3"/>
                    </a:cxn>
                    <a:cxn ang="0">
                      <a:pos x="T4" y="T5"/>
                    </a:cxn>
                    <a:cxn ang="0">
                      <a:pos x="T6" y="T7"/>
                    </a:cxn>
                    <a:cxn ang="0">
                      <a:pos x="T8" y="T9"/>
                    </a:cxn>
                  </a:cxnLst>
                  <a:rect l="0" t="0" r="r" b="b"/>
                  <a:pathLst>
                    <a:path w="820" h="330">
                      <a:moveTo>
                        <a:pt x="820" y="330"/>
                      </a:moveTo>
                      <a:lnTo>
                        <a:pt x="0" y="48"/>
                      </a:lnTo>
                      <a:lnTo>
                        <a:pt x="0" y="0"/>
                      </a:lnTo>
                      <a:lnTo>
                        <a:pt x="820" y="282"/>
                      </a:lnTo>
                      <a:lnTo>
                        <a:pt x="820" y="3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594" name="Freeform 514"/>
                <p:cNvSpPr>
                  <a:spLocks/>
                </p:cNvSpPr>
                <p:nvPr/>
              </p:nvSpPr>
              <p:spPr bwMode="white">
                <a:xfrm>
                  <a:off x="481" y="1415"/>
                  <a:ext cx="200" cy="87"/>
                </a:xfrm>
                <a:custGeom>
                  <a:avLst/>
                  <a:gdLst>
                    <a:gd name="T0" fmla="*/ 546 w 546"/>
                    <a:gd name="T1" fmla="*/ 188 h 238"/>
                    <a:gd name="T2" fmla="*/ 0 w 546"/>
                    <a:gd name="T3" fmla="*/ 0 h 238"/>
                    <a:gd name="T4" fmla="*/ 0 w 546"/>
                    <a:gd name="T5" fmla="*/ 50 h 238"/>
                    <a:gd name="T6" fmla="*/ 546 w 546"/>
                    <a:gd name="T7" fmla="*/ 238 h 238"/>
                    <a:gd name="T8" fmla="*/ 546 w 546"/>
                    <a:gd name="T9" fmla="*/ 188 h 238"/>
                  </a:gdLst>
                  <a:ahLst/>
                  <a:cxnLst>
                    <a:cxn ang="0">
                      <a:pos x="T0" y="T1"/>
                    </a:cxn>
                    <a:cxn ang="0">
                      <a:pos x="T2" y="T3"/>
                    </a:cxn>
                    <a:cxn ang="0">
                      <a:pos x="T4" y="T5"/>
                    </a:cxn>
                    <a:cxn ang="0">
                      <a:pos x="T6" y="T7"/>
                    </a:cxn>
                    <a:cxn ang="0">
                      <a:pos x="T8" y="T9"/>
                    </a:cxn>
                  </a:cxnLst>
                  <a:rect l="0" t="0" r="r" b="b"/>
                  <a:pathLst>
                    <a:path w="546" h="238">
                      <a:moveTo>
                        <a:pt x="546" y="188"/>
                      </a:moveTo>
                      <a:lnTo>
                        <a:pt x="0" y="0"/>
                      </a:lnTo>
                      <a:lnTo>
                        <a:pt x="0" y="50"/>
                      </a:lnTo>
                      <a:lnTo>
                        <a:pt x="546" y="238"/>
                      </a:lnTo>
                      <a:lnTo>
                        <a:pt x="546" y="18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595" name="Freeform 515"/>
                <p:cNvSpPr>
                  <a:spLocks/>
                </p:cNvSpPr>
                <p:nvPr/>
              </p:nvSpPr>
              <p:spPr bwMode="white">
                <a:xfrm>
                  <a:off x="481" y="1347"/>
                  <a:ext cx="240" cy="99"/>
                </a:xfrm>
                <a:custGeom>
                  <a:avLst/>
                  <a:gdLst>
                    <a:gd name="T0" fmla="*/ 648 w 648"/>
                    <a:gd name="T1" fmla="*/ 222 h 272"/>
                    <a:gd name="T2" fmla="*/ 0 w 648"/>
                    <a:gd name="T3" fmla="*/ 0 h 272"/>
                    <a:gd name="T4" fmla="*/ 0 w 648"/>
                    <a:gd name="T5" fmla="*/ 50 h 272"/>
                    <a:gd name="T6" fmla="*/ 648 w 648"/>
                    <a:gd name="T7" fmla="*/ 272 h 272"/>
                    <a:gd name="T8" fmla="*/ 648 w 648"/>
                    <a:gd name="T9" fmla="*/ 222 h 272"/>
                  </a:gdLst>
                  <a:ahLst/>
                  <a:cxnLst>
                    <a:cxn ang="0">
                      <a:pos x="T0" y="T1"/>
                    </a:cxn>
                    <a:cxn ang="0">
                      <a:pos x="T2" y="T3"/>
                    </a:cxn>
                    <a:cxn ang="0">
                      <a:pos x="T4" y="T5"/>
                    </a:cxn>
                    <a:cxn ang="0">
                      <a:pos x="T6" y="T7"/>
                    </a:cxn>
                    <a:cxn ang="0">
                      <a:pos x="T8" y="T9"/>
                    </a:cxn>
                  </a:cxnLst>
                  <a:rect l="0" t="0" r="r" b="b"/>
                  <a:pathLst>
                    <a:path w="648" h="272">
                      <a:moveTo>
                        <a:pt x="648" y="222"/>
                      </a:moveTo>
                      <a:lnTo>
                        <a:pt x="0" y="0"/>
                      </a:lnTo>
                      <a:lnTo>
                        <a:pt x="0" y="50"/>
                      </a:lnTo>
                      <a:lnTo>
                        <a:pt x="648" y="272"/>
                      </a:lnTo>
                      <a:lnTo>
                        <a:pt x="648" y="22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596" name="Freeform 516"/>
                <p:cNvSpPr>
                  <a:spLocks/>
                </p:cNvSpPr>
                <p:nvPr/>
              </p:nvSpPr>
              <p:spPr bwMode="white">
                <a:xfrm>
                  <a:off x="481" y="1204"/>
                  <a:ext cx="240" cy="99"/>
                </a:xfrm>
                <a:custGeom>
                  <a:avLst/>
                  <a:gdLst>
                    <a:gd name="T0" fmla="*/ 648 w 648"/>
                    <a:gd name="T1" fmla="*/ 224 h 272"/>
                    <a:gd name="T2" fmla="*/ 0 w 648"/>
                    <a:gd name="T3" fmla="*/ 0 h 272"/>
                    <a:gd name="T4" fmla="*/ 0 w 648"/>
                    <a:gd name="T5" fmla="*/ 50 h 272"/>
                    <a:gd name="T6" fmla="*/ 648 w 648"/>
                    <a:gd name="T7" fmla="*/ 272 h 272"/>
                    <a:gd name="T8" fmla="*/ 648 w 648"/>
                    <a:gd name="T9" fmla="*/ 224 h 272"/>
                  </a:gdLst>
                  <a:ahLst/>
                  <a:cxnLst>
                    <a:cxn ang="0">
                      <a:pos x="T0" y="T1"/>
                    </a:cxn>
                    <a:cxn ang="0">
                      <a:pos x="T2" y="T3"/>
                    </a:cxn>
                    <a:cxn ang="0">
                      <a:pos x="T4" y="T5"/>
                    </a:cxn>
                    <a:cxn ang="0">
                      <a:pos x="T6" y="T7"/>
                    </a:cxn>
                    <a:cxn ang="0">
                      <a:pos x="T8" y="T9"/>
                    </a:cxn>
                  </a:cxnLst>
                  <a:rect l="0" t="0" r="r" b="b"/>
                  <a:pathLst>
                    <a:path w="648" h="272">
                      <a:moveTo>
                        <a:pt x="648" y="224"/>
                      </a:moveTo>
                      <a:lnTo>
                        <a:pt x="0" y="0"/>
                      </a:lnTo>
                      <a:lnTo>
                        <a:pt x="0" y="50"/>
                      </a:lnTo>
                      <a:lnTo>
                        <a:pt x="648" y="272"/>
                      </a:lnTo>
                      <a:lnTo>
                        <a:pt x="648" y="2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sp>
              <p:nvSpPr>
                <p:cNvPr id="597" name="Freeform 517"/>
                <p:cNvSpPr>
                  <a:spLocks/>
                </p:cNvSpPr>
                <p:nvPr/>
              </p:nvSpPr>
              <p:spPr bwMode="white">
                <a:xfrm>
                  <a:off x="481" y="1756"/>
                  <a:ext cx="275" cy="111"/>
                </a:xfrm>
                <a:custGeom>
                  <a:avLst/>
                  <a:gdLst>
                    <a:gd name="T0" fmla="*/ 746 w 746"/>
                    <a:gd name="T1" fmla="*/ 256 h 306"/>
                    <a:gd name="T2" fmla="*/ 0 w 746"/>
                    <a:gd name="T3" fmla="*/ 0 h 306"/>
                    <a:gd name="T4" fmla="*/ 0 w 746"/>
                    <a:gd name="T5" fmla="*/ 48 h 306"/>
                    <a:gd name="T6" fmla="*/ 746 w 746"/>
                    <a:gd name="T7" fmla="*/ 306 h 306"/>
                    <a:gd name="T8" fmla="*/ 746 w 746"/>
                    <a:gd name="T9" fmla="*/ 256 h 306"/>
                  </a:gdLst>
                  <a:ahLst/>
                  <a:cxnLst>
                    <a:cxn ang="0">
                      <a:pos x="T0" y="T1"/>
                    </a:cxn>
                    <a:cxn ang="0">
                      <a:pos x="T2" y="T3"/>
                    </a:cxn>
                    <a:cxn ang="0">
                      <a:pos x="T4" y="T5"/>
                    </a:cxn>
                    <a:cxn ang="0">
                      <a:pos x="T6" y="T7"/>
                    </a:cxn>
                    <a:cxn ang="0">
                      <a:pos x="T8" y="T9"/>
                    </a:cxn>
                  </a:cxnLst>
                  <a:rect l="0" t="0" r="r" b="b"/>
                  <a:pathLst>
                    <a:path w="746" h="306">
                      <a:moveTo>
                        <a:pt x="746" y="256"/>
                      </a:moveTo>
                      <a:lnTo>
                        <a:pt x="0" y="0"/>
                      </a:lnTo>
                      <a:lnTo>
                        <a:pt x="0" y="48"/>
                      </a:lnTo>
                      <a:lnTo>
                        <a:pt x="746" y="306"/>
                      </a:lnTo>
                      <a:lnTo>
                        <a:pt x="746" y="2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000000"/>
                    </a:solidFill>
                    <a:latin typeface="微软雅黑" panose="020B0503020204020204" pitchFamily="34" charset="-122"/>
                  </a:endParaRPr>
                </a:p>
              </p:txBody>
            </p:sp>
          </p:grpSp>
        </p:grpSp>
      </p:grpSp>
      <p:sp>
        <p:nvSpPr>
          <p:cNvPr id="620" name="TextBox 619"/>
          <p:cNvSpPr txBox="1"/>
          <p:nvPr/>
        </p:nvSpPr>
        <p:spPr>
          <a:xfrm>
            <a:off x="5096335" y="5719817"/>
            <a:ext cx="1085316" cy="276993"/>
          </a:xfrm>
          <a:prstGeom prst="rect">
            <a:avLst/>
          </a:prstGeom>
          <a:noFill/>
        </p:spPr>
        <p:txBody>
          <a:bodyPr wrap="square" lIns="121914" tIns="60957" rIns="121914" bIns="60957" rtlCol="0">
            <a:spAutoFit/>
          </a:bodyPr>
          <a:lstStyle/>
          <a:p>
            <a:pPr algn="ctr" defTabSz="1219050" eaLnBrk="0" fontAlgn="base" hangingPunct="0">
              <a:spcBef>
                <a:spcPct val="0"/>
              </a:spcBef>
              <a:spcAft>
                <a:spcPct val="0"/>
              </a:spcAft>
            </a:pPr>
            <a:r>
              <a:rPr lang="zh-CN" altLang="en-US" sz="1000" dirty="0">
                <a:solidFill>
                  <a:srgbClr val="3C3C3B"/>
                </a:solidFill>
                <a:latin typeface="微软雅黑" panose="020B0503020204020204" pitchFamily="34" charset="-122"/>
              </a:rPr>
              <a:t>业务文档</a:t>
            </a:r>
            <a:endParaRPr lang="en-US" sz="1000" dirty="0">
              <a:solidFill>
                <a:srgbClr val="3C3C3B"/>
              </a:solidFill>
              <a:latin typeface="微软雅黑" panose="020B0503020204020204" pitchFamily="34" charset="-122"/>
            </a:endParaRPr>
          </a:p>
        </p:txBody>
      </p:sp>
      <p:pic>
        <p:nvPicPr>
          <p:cNvPr id="621" name="Picture 4" descr="https://encrypted-tbn2.gstatic.com/images?q=tbn:ANd9GcQI47Z2zIVt2FFKEVQDI7AHdj8Ssju3NN5pk1FgYgzm6FrkDi_dDQ"/>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01122" y="5300269"/>
            <a:ext cx="661644" cy="325747"/>
          </a:xfrm>
          <a:prstGeom prst="rect">
            <a:avLst/>
          </a:prstGeom>
          <a:noFill/>
          <a:extLst>
            <a:ext uri="{909E8E84-426E-40DD-AFC4-6F175D3DCCD1}">
              <a14:hiddenFill xmlns:a14="http://schemas.microsoft.com/office/drawing/2010/main">
                <a:solidFill>
                  <a:srgbClr val="FFFFFF"/>
                </a:solidFill>
              </a14:hiddenFill>
            </a:ext>
          </a:extLst>
        </p:spPr>
      </p:pic>
      <p:sp>
        <p:nvSpPr>
          <p:cNvPr id="622" name="TextBox 621"/>
          <p:cNvSpPr txBox="1"/>
          <p:nvPr/>
        </p:nvSpPr>
        <p:spPr>
          <a:xfrm>
            <a:off x="6278360" y="5643005"/>
            <a:ext cx="1452649" cy="430881"/>
          </a:xfrm>
          <a:prstGeom prst="rect">
            <a:avLst/>
          </a:prstGeom>
          <a:noFill/>
        </p:spPr>
        <p:txBody>
          <a:bodyPr wrap="square" lIns="121914" tIns="60957" rIns="121914" bIns="60957" rtlCol="0">
            <a:spAutoFit/>
          </a:bodyPr>
          <a:lstStyle/>
          <a:p>
            <a:pPr algn="ctr" defTabSz="1219050" eaLnBrk="0" fontAlgn="base" hangingPunct="0">
              <a:spcBef>
                <a:spcPct val="0"/>
              </a:spcBef>
              <a:spcAft>
                <a:spcPct val="0"/>
              </a:spcAft>
            </a:pPr>
            <a:r>
              <a:rPr lang="zh-CN" altLang="en-US" sz="1000" dirty="0">
                <a:solidFill>
                  <a:srgbClr val="3C3C3B"/>
                </a:solidFill>
                <a:latin typeface="微软雅黑" panose="020B0503020204020204" pitchFamily="34" charset="-122"/>
              </a:rPr>
              <a:t>数据</a:t>
            </a:r>
            <a:endParaRPr lang="en-US" altLang="zh-CN" sz="1000" dirty="0">
              <a:solidFill>
                <a:srgbClr val="3C3C3B"/>
              </a:solidFill>
              <a:latin typeface="微软雅黑" panose="020B0503020204020204" pitchFamily="34" charset="-122"/>
            </a:endParaRPr>
          </a:p>
          <a:p>
            <a:pPr algn="ctr" defTabSz="1219050" eaLnBrk="0" fontAlgn="base" hangingPunct="0">
              <a:spcBef>
                <a:spcPct val="0"/>
              </a:spcBef>
              <a:spcAft>
                <a:spcPct val="0"/>
              </a:spcAft>
            </a:pPr>
            <a:r>
              <a:rPr lang="zh-CN" altLang="en-US" sz="1000" dirty="0">
                <a:solidFill>
                  <a:srgbClr val="3C3C3B"/>
                </a:solidFill>
                <a:latin typeface="微软雅黑" panose="020B0503020204020204" pitchFamily="34" charset="-122"/>
              </a:rPr>
              <a:t>加工过程</a:t>
            </a:r>
            <a:endParaRPr lang="en-US" sz="1000" dirty="0">
              <a:solidFill>
                <a:srgbClr val="3C3C3B"/>
              </a:solidFill>
              <a:latin typeface="微软雅黑" panose="020B0503020204020204" pitchFamily="34" charset="-122"/>
            </a:endParaRPr>
          </a:p>
        </p:txBody>
      </p:sp>
      <p:pic>
        <p:nvPicPr>
          <p:cNvPr id="623" name="Picture 7"/>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529075" y="5289923"/>
            <a:ext cx="379064" cy="3464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24" name="TextBox 623"/>
          <p:cNvSpPr txBox="1"/>
          <p:nvPr/>
        </p:nvSpPr>
        <p:spPr>
          <a:xfrm>
            <a:off x="9168328" y="5719817"/>
            <a:ext cx="1205699" cy="276993"/>
          </a:xfrm>
          <a:prstGeom prst="rect">
            <a:avLst/>
          </a:prstGeom>
          <a:noFill/>
        </p:spPr>
        <p:txBody>
          <a:bodyPr wrap="square" lIns="121914" tIns="60957" rIns="121914" bIns="60957" rtlCol="0">
            <a:spAutoFit/>
          </a:bodyPr>
          <a:lstStyle/>
          <a:p>
            <a:pPr algn="ctr" defTabSz="1219050" eaLnBrk="0" fontAlgn="base" hangingPunct="0">
              <a:spcBef>
                <a:spcPct val="0"/>
              </a:spcBef>
              <a:spcAft>
                <a:spcPct val="0"/>
              </a:spcAft>
            </a:pPr>
            <a:r>
              <a:rPr lang="zh-CN" altLang="en-US" sz="1000" dirty="0">
                <a:solidFill>
                  <a:srgbClr val="3C3C3B"/>
                </a:solidFill>
                <a:latin typeface="微软雅黑" panose="020B0503020204020204" pitchFamily="34" charset="-122"/>
              </a:rPr>
              <a:t>标准和规则</a:t>
            </a:r>
            <a:endParaRPr lang="en-US" sz="1000" dirty="0">
              <a:solidFill>
                <a:srgbClr val="3C3C3B"/>
              </a:solidFill>
              <a:latin typeface="微软雅黑" panose="020B0503020204020204" pitchFamily="34" charset="-122"/>
            </a:endParaRPr>
          </a:p>
        </p:txBody>
      </p:sp>
      <p:pic>
        <p:nvPicPr>
          <p:cNvPr id="625" name="Picture 10"/>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583469" y="5238205"/>
            <a:ext cx="580656" cy="449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26" name="TextBox 625"/>
          <p:cNvSpPr txBox="1"/>
          <p:nvPr/>
        </p:nvSpPr>
        <p:spPr>
          <a:xfrm>
            <a:off x="10465164" y="5719817"/>
            <a:ext cx="771584" cy="276993"/>
          </a:xfrm>
          <a:prstGeom prst="rect">
            <a:avLst/>
          </a:prstGeom>
          <a:noFill/>
        </p:spPr>
        <p:txBody>
          <a:bodyPr wrap="square" lIns="121914" tIns="60957" rIns="121914" bIns="60957" rtlCol="0">
            <a:spAutoFit/>
          </a:bodyPr>
          <a:lstStyle/>
          <a:p>
            <a:pPr algn="ctr" defTabSz="1219050" eaLnBrk="0" fontAlgn="base" hangingPunct="0">
              <a:spcBef>
                <a:spcPct val="0"/>
              </a:spcBef>
              <a:spcAft>
                <a:spcPct val="0"/>
              </a:spcAft>
            </a:pPr>
            <a:r>
              <a:rPr lang="zh-CN" altLang="en-US" sz="1000" dirty="0">
                <a:solidFill>
                  <a:srgbClr val="3C3C3B"/>
                </a:solidFill>
                <a:latin typeface="微软雅黑" panose="020B0503020204020204" pitchFamily="34" charset="-122"/>
              </a:rPr>
              <a:t>知识</a:t>
            </a:r>
            <a:endParaRPr lang="en-US" sz="1000" dirty="0">
              <a:solidFill>
                <a:srgbClr val="3C3C3B"/>
              </a:solidFill>
              <a:latin typeface="微软雅黑" panose="020B0503020204020204" pitchFamily="34" charset="-122"/>
            </a:endParaRPr>
          </a:p>
        </p:txBody>
      </p:sp>
      <p:grpSp>
        <p:nvGrpSpPr>
          <p:cNvPr id="627" name="Group 3"/>
          <p:cNvGrpSpPr>
            <a:grpSpLocks/>
          </p:cNvGrpSpPr>
          <p:nvPr/>
        </p:nvGrpSpPr>
        <p:grpSpPr bwMode="auto">
          <a:xfrm>
            <a:off x="8220368" y="5296129"/>
            <a:ext cx="451096" cy="334027"/>
            <a:chOff x="2862" y="899"/>
            <a:chExt cx="698" cy="806"/>
          </a:xfrm>
        </p:grpSpPr>
        <p:grpSp>
          <p:nvGrpSpPr>
            <p:cNvPr id="628" name="Group 4"/>
            <p:cNvGrpSpPr>
              <a:grpSpLocks/>
            </p:cNvGrpSpPr>
            <p:nvPr/>
          </p:nvGrpSpPr>
          <p:grpSpPr bwMode="auto">
            <a:xfrm>
              <a:off x="3169" y="899"/>
              <a:ext cx="391" cy="719"/>
              <a:chOff x="3169" y="899"/>
              <a:chExt cx="391" cy="719"/>
            </a:xfrm>
          </p:grpSpPr>
          <p:sp>
            <p:nvSpPr>
              <p:cNvPr id="643" name="Freeform 5"/>
              <p:cNvSpPr>
                <a:spLocks/>
              </p:cNvSpPr>
              <p:nvPr/>
            </p:nvSpPr>
            <p:spPr bwMode="auto">
              <a:xfrm>
                <a:off x="3170" y="899"/>
                <a:ext cx="387" cy="719"/>
              </a:xfrm>
              <a:custGeom>
                <a:avLst/>
                <a:gdLst>
                  <a:gd name="T0" fmla="*/ 258 w 367"/>
                  <a:gd name="T1" fmla="*/ 90 h 678"/>
                  <a:gd name="T2" fmla="*/ 0 w 367"/>
                  <a:gd name="T3" fmla="*/ 0 h 678"/>
                  <a:gd name="T4" fmla="*/ 0 w 367"/>
                  <a:gd name="T5" fmla="*/ 543 h 678"/>
                  <a:gd name="T6" fmla="*/ 367 w 367"/>
                  <a:gd name="T7" fmla="*/ 678 h 678"/>
                  <a:gd name="T8" fmla="*/ 367 w 367"/>
                  <a:gd name="T9" fmla="*/ 253 h 678"/>
                  <a:gd name="T10" fmla="*/ 258 w 367"/>
                  <a:gd name="T11" fmla="*/ 215 h 678"/>
                  <a:gd name="T12" fmla="*/ 258 w 367"/>
                  <a:gd name="T13" fmla="*/ 90 h 678"/>
                </a:gdLst>
                <a:ahLst/>
                <a:cxnLst>
                  <a:cxn ang="0">
                    <a:pos x="T0" y="T1"/>
                  </a:cxn>
                  <a:cxn ang="0">
                    <a:pos x="T2" y="T3"/>
                  </a:cxn>
                  <a:cxn ang="0">
                    <a:pos x="T4" y="T5"/>
                  </a:cxn>
                  <a:cxn ang="0">
                    <a:pos x="T6" y="T7"/>
                  </a:cxn>
                  <a:cxn ang="0">
                    <a:pos x="T8" y="T9"/>
                  </a:cxn>
                  <a:cxn ang="0">
                    <a:pos x="T10" y="T11"/>
                  </a:cxn>
                  <a:cxn ang="0">
                    <a:pos x="T12" y="T13"/>
                  </a:cxn>
                </a:cxnLst>
                <a:rect l="0" t="0" r="r" b="b"/>
                <a:pathLst>
                  <a:path w="367" h="678">
                    <a:moveTo>
                      <a:pt x="258" y="90"/>
                    </a:moveTo>
                    <a:lnTo>
                      <a:pt x="0" y="0"/>
                    </a:lnTo>
                    <a:lnTo>
                      <a:pt x="0" y="543"/>
                    </a:lnTo>
                    <a:lnTo>
                      <a:pt x="367" y="678"/>
                    </a:lnTo>
                    <a:lnTo>
                      <a:pt x="367" y="253"/>
                    </a:lnTo>
                    <a:lnTo>
                      <a:pt x="258" y="215"/>
                    </a:lnTo>
                    <a:lnTo>
                      <a:pt x="258" y="90"/>
                    </a:lnTo>
                    <a:close/>
                  </a:path>
                </a:pathLst>
              </a:custGeom>
              <a:solidFill>
                <a:srgbClr val="930E2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644" name="Freeform 6"/>
              <p:cNvSpPr>
                <a:spLocks/>
              </p:cNvSpPr>
              <p:nvPr/>
            </p:nvSpPr>
            <p:spPr bwMode="white">
              <a:xfrm>
                <a:off x="3232" y="978"/>
                <a:ext cx="270" cy="546"/>
              </a:xfrm>
              <a:custGeom>
                <a:avLst/>
                <a:gdLst>
                  <a:gd name="T0" fmla="*/ 227 w 256"/>
                  <a:gd name="T1" fmla="*/ 80 h 514"/>
                  <a:gd name="T2" fmla="*/ 0 w 256"/>
                  <a:gd name="T3" fmla="*/ 0 h 514"/>
                  <a:gd name="T4" fmla="*/ 0 w 256"/>
                  <a:gd name="T5" fmla="*/ 423 h 514"/>
                  <a:gd name="T6" fmla="*/ 256 w 256"/>
                  <a:gd name="T7" fmla="*/ 514 h 514"/>
                  <a:gd name="T8" fmla="*/ 256 w 256"/>
                  <a:gd name="T9" fmla="*/ 134 h 514"/>
                  <a:gd name="T10" fmla="*/ 227 w 256"/>
                  <a:gd name="T11" fmla="*/ 80 h 514"/>
                </a:gdLst>
                <a:ahLst/>
                <a:cxnLst>
                  <a:cxn ang="0">
                    <a:pos x="T0" y="T1"/>
                  </a:cxn>
                  <a:cxn ang="0">
                    <a:pos x="T2" y="T3"/>
                  </a:cxn>
                  <a:cxn ang="0">
                    <a:pos x="T4" y="T5"/>
                  </a:cxn>
                  <a:cxn ang="0">
                    <a:pos x="T6" y="T7"/>
                  </a:cxn>
                  <a:cxn ang="0">
                    <a:pos x="T8" y="T9"/>
                  </a:cxn>
                  <a:cxn ang="0">
                    <a:pos x="T10" y="T11"/>
                  </a:cxn>
                </a:cxnLst>
                <a:rect l="0" t="0" r="r" b="b"/>
                <a:pathLst>
                  <a:path w="256" h="514">
                    <a:moveTo>
                      <a:pt x="227" y="80"/>
                    </a:moveTo>
                    <a:lnTo>
                      <a:pt x="0" y="0"/>
                    </a:lnTo>
                    <a:lnTo>
                      <a:pt x="0" y="423"/>
                    </a:lnTo>
                    <a:lnTo>
                      <a:pt x="256" y="514"/>
                    </a:lnTo>
                    <a:lnTo>
                      <a:pt x="256" y="134"/>
                    </a:lnTo>
                    <a:lnTo>
                      <a:pt x="227" y="8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645" name="Freeform 7"/>
              <p:cNvSpPr>
                <a:spLocks/>
              </p:cNvSpPr>
              <p:nvPr/>
            </p:nvSpPr>
            <p:spPr bwMode="auto">
              <a:xfrm>
                <a:off x="3246" y="1002"/>
                <a:ext cx="38" cy="54"/>
              </a:xfrm>
              <a:custGeom>
                <a:avLst/>
                <a:gdLst>
                  <a:gd name="T0" fmla="*/ 0 w 36"/>
                  <a:gd name="T1" fmla="*/ 0 h 52"/>
                  <a:gd name="T2" fmla="*/ 0 w 36"/>
                  <a:gd name="T3" fmla="*/ 39 h 52"/>
                  <a:gd name="T4" fmla="*/ 36 w 36"/>
                  <a:gd name="T5" fmla="*/ 52 h 52"/>
                  <a:gd name="T6" fmla="*/ 36 w 36"/>
                  <a:gd name="T7" fmla="*/ 12 h 52"/>
                  <a:gd name="T8" fmla="*/ 0 w 36"/>
                  <a:gd name="T9" fmla="*/ 0 h 52"/>
                </a:gdLst>
                <a:ahLst/>
                <a:cxnLst>
                  <a:cxn ang="0">
                    <a:pos x="T0" y="T1"/>
                  </a:cxn>
                  <a:cxn ang="0">
                    <a:pos x="T2" y="T3"/>
                  </a:cxn>
                  <a:cxn ang="0">
                    <a:pos x="T4" y="T5"/>
                  </a:cxn>
                  <a:cxn ang="0">
                    <a:pos x="T6" y="T7"/>
                  </a:cxn>
                  <a:cxn ang="0">
                    <a:pos x="T8" y="T9"/>
                  </a:cxn>
                </a:cxnLst>
                <a:rect l="0" t="0" r="r" b="b"/>
                <a:pathLst>
                  <a:path w="36" h="52">
                    <a:moveTo>
                      <a:pt x="0" y="0"/>
                    </a:moveTo>
                    <a:lnTo>
                      <a:pt x="0" y="39"/>
                    </a:lnTo>
                    <a:lnTo>
                      <a:pt x="36" y="52"/>
                    </a:lnTo>
                    <a:lnTo>
                      <a:pt x="36" y="12"/>
                    </a:lnTo>
                    <a:lnTo>
                      <a:pt x="0" y="0"/>
                    </a:lnTo>
                    <a:close/>
                  </a:path>
                </a:pathLst>
              </a:custGeom>
              <a:solidFill>
                <a:srgbClr val="930E2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646" name="Freeform 8"/>
              <p:cNvSpPr>
                <a:spLocks/>
              </p:cNvSpPr>
              <p:nvPr/>
            </p:nvSpPr>
            <p:spPr bwMode="auto">
              <a:xfrm>
                <a:off x="3284" y="1015"/>
                <a:ext cx="38" cy="54"/>
              </a:xfrm>
              <a:custGeom>
                <a:avLst/>
                <a:gdLst>
                  <a:gd name="T0" fmla="*/ 0 w 37"/>
                  <a:gd name="T1" fmla="*/ 0 h 52"/>
                  <a:gd name="T2" fmla="*/ 0 w 37"/>
                  <a:gd name="T3" fmla="*/ 40 h 52"/>
                  <a:gd name="T4" fmla="*/ 37 w 37"/>
                  <a:gd name="T5" fmla="*/ 52 h 52"/>
                  <a:gd name="T6" fmla="*/ 37 w 37"/>
                  <a:gd name="T7" fmla="*/ 12 h 52"/>
                  <a:gd name="T8" fmla="*/ 0 w 37"/>
                  <a:gd name="T9" fmla="*/ 0 h 52"/>
                </a:gdLst>
                <a:ahLst/>
                <a:cxnLst>
                  <a:cxn ang="0">
                    <a:pos x="T0" y="T1"/>
                  </a:cxn>
                  <a:cxn ang="0">
                    <a:pos x="T2" y="T3"/>
                  </a:cxn>
                  <a:cxn ang="0">
                    <a:pos x="T4" y="T5"/>
                  </a:cxn>
                  <a:cxn ang="0">
                    <a:pos x="T6" y="T7"/>
                  </a:cxn>
                  <a:cxn ang="0">
                    <a:pos x="T8" y="T9"/>
                  </a:cxn>
                </a:cxnLst>
                <a:rect l="0" t="0" r="r" b="b"/>
                <a:pathLst>
                  <a:path w="37" h="52">
                    <a:moveTo>
                      <a:pt x="0" y="0"/>
                    </a:moveTo>
                    <a:lnTo>
                      <a:pt x="0" y="40"/>
                    </a:lnTo>
                    <a:lnTo>
                      <a:pt x="37" y="52"/>
                    </a:lnTo>
                    <a:lnTo>
                      <a:pt x="37" y="12"/>
                    </a:lnTo>
                    <a:lnTo>
                      <a:pt x="0" y="0"/>
                    </a:lnTo>
                    <a:close/>
                  </a:path>
                </a:pathLst>
              </a:custGeom>
              <a:solidFill>
                <a:srgbClr val="D56D2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647" name="Freeform 9"/>
              <p:cNvSpPr>
                <a:spLocks/>
              </p:cNvSpPr>
              <p:nvPr/>
            </p:nvSpPr>
            <p:spPr bwMode="auto">
              <a:xfrm>
                <a:off x="3322" y="1027"/>
                <a:ext cx="38" cy="54"/>
              </a:xfrm>
              <a:custGeom>
                <a:avLst/>
                <a:gdLst>
                  <a:gd name="T0" fmla="*/ 0 w 35"/>
                  <a:gd name="T1" fmla="*/ 0 h 53"/>
                  <a:gd name="T2" fmla="*/ 0 w 35"/>
                  <a:gd name="T3" fmla="*/ 40 h 53"/>
                  <a:gd name="T4" fmla="*/ 35 w 35"/>
                  <a:gd name="T5" fmla="*/ 53 h 53"/>
                  <a:gd name="T6" fmla="*/ 35 w 35"/>
                  <a:gd name="T7" fmla="*/ 14 h 53"/>
                  <a:gd name="T8" fmla="*/ 0 w 35"/>
                  <a:gd name="T9" fmla="*/ 0 h 53"/>
                </a:gdLst>
                <a:ahLst/>
                <a:cxnLst>
                  <a:cxn ang="0">
                    <a:pos x="T0" y="T1"/>
                  </a:cxn>
                  <a:cxn ang="0">
                    <a:pos x="T2" y="T3"/>
                  </a:cxn>
                  <a:cxn ang="0">
                    <a:pos x="T4" y="T5"/>
                  </a:cxn>
                  <a:cxn ang="0">
                    <a:pos x="T6" y="T7"/>
                  </a:cxn>
                  <a:cxn ang="0">
                    <a:pos x="T8" y="T9"/>
                  </a:cxn>
                </a:cxnLst>
                <a:rect l="0" t="0" r="r" b="b"/>
                <a:pathLst>
                  <a:path w="35" h="53">
                    <a:moveTo>
                      <a:pt x="0" y="0"/>
                    </a:moveTo>
                    <a:lnTo>
                      <a:pt x="0" y="40"/>
                    </a:lnTo>
                    <a:lnTo>
                      <a:pt x="35" y="53"/>
                    </a:lnTo>
                    <a:lnTo>
                      <a:pt x="35" y="14"/>
                    </a:lnTo>
                    <a:lnTo>
                      <a:pt x="0" y="0"/>
                    </a:lnTo>
                    <a:close/>
                  </a:path>
                </a:pathLst>
              </a:custGeom>
              <a:solidFill>
                <a:srgbClr val="37796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648" name="Freeform 10"/>
              <p:cNvSpPr>
                <a:spLocks/>
              </p:cNvSpPr>
              <p:nvPr/>
            </p:nvSpPr>
            <p:spPr bwMode="auto">
              <a:xfrm>
                <a:off x="3439" y="994"/>
                <a:ext cx="121" cy="182"/>
              </a:xfrm>
              <a:custGeom>
                <a:avLst/>
                <a:gdLst>
                  <a:gd name="T0" fmla="*/ 0 w 109"/>
                  <a:gd name="T1" fmla="*/ 0 h 163"/>
                  <a:gd name="T2" fmla="*/ 0 w 109"/>
                  <a:gd name="T3" fmla="*/ 125 h 163"/>
                  <a:gd name="T4" fmla="*/ 109 w 109"/>
                  <a:gd name="T5" fmla="*/ 163 h 163"/>
                  <a:gd name="T6" fmla="*/ 109 w 109"/>
                  <a:gd name="T7" fmla="*/ 158 h 163"/>
                  <a:gd name="T8" fmla="*/ 0 w 109"/>
                  <a:gd name="T9" fmla="*/ 0 h 163"/>
                </a:gdLst>
                <a:ahLst/>
                <a:cxnLst>
                  <a:cxn ang="0">
                    <a:pos x="T0" y="T1"/>
                  </a:cxn>
                  <a:cxn ang="0">
                    <a:pos x="T2" y="T3"/>
                  </a:cxn>
                  <a:cxn ang="0">
                    <a:pos x="T4" y="T5"/>
                  </a:cxn>
                  <a:cxn ang="0">
                    <a:pos x="T6" y="T7"/>
                  </a:cxn>
                  <a:cxn ang="0">
                    <a:pos x="T8" y="T9"/>
                  </a:cxn>
                </a:cxnLst>
                <a:rect l="0" t="0" r="r" b="b"/>
                <a:pathLst>
                  <a:path w="109" h="163">
                    <a:moveTo>
                      <a:pt x="0" y="0"/>
                    </a:moveTo>
                    <a:lnTo>
                      <a:pt x="0" y="125"/>
                    </a:lnTo>
                    <a:lnTo>
                      <a:pt x="109" y="163"/>
                    </a:lnTo>
                    <a:lnTo>
                      <a:pt x="109" y="158"/>
                    </a:lnTo>
                    <a:lnTo>
                      <a:pt x="0" y="0"/>
                    </a:lnTo>
                    <a:close/>
                  </a:path>
                </a:pathLst>
              </a:custGeom>
              <a:solidFill>
                <a:srgbClr val="B83A4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649" name="Freeform 11"/>
              <p:cNvSpPr>
                <a:spLocks/>
              </p:cNvSpPr>
              <p:nvPr/>
            </p:nvSpPr>
            <p:spPr bwMode="auto">
              <a:xfrm>
                <a:off x="3259" y="1114"/>
                <a:ext cx="107" cy="174"/>
              </a:xfrm>
              <a:custGeom>
                <a:avLst/>
                <a:gdLst>
                  <a:gd name="T0" fmla="*/ 98 w 98"/>
                  <a:gd name="T1" fmla="*/ 158 h 158"/>
                  <a:gd name="T2" fmla="*/ 0 w 98"/>
                  <a:gd name="T3" fmla="*/ 89 h 158"/>
                  <a:gd name="T4" fmla="*/ 3 w 98"/>
                  <a:gd name="T5" fmla="*/ 79 h 158"/>
                  <a:gd name="T6" fmla="*/ 7 w 98"/>
                  <a:gd name="T7" fmla="*/ 69 h 158"/>
                  <a:gd name="T8" fmla="*/ 12 w 98"/>
                  <a:gd name="T9" fmla="*/ 60 h 158"/>
                  <a:gd name="T10" fmla="*/ 17 w 98"/>
                  <a:gd name="T11" fmla="*/ 51 h 158"/>
                  <a:gd name="T12" fmla="*/ 22 w 98"/>
                  <a:gd name="T13" fmla="*/ 44 h 158"/>
                  <a:gd name="T14" fmla="*/ 28 w 98"/>
                  <a:gd name="T15" fmla="*/ 36 h 158"/>
                  <a:gd name="T16" fmla="*/ 34 w 98"/>
                  <a:gd name="T17" fmla="*/ 30 h 158"/>
                  <a:gd name="T18" fmla="*/ 39 w 98"/>
                  <a:gd name="T19" fmla="*/ 24 h 158"/>
                  <a:gd name="T20" fmla="*/ 46 w 98"/>
                  <a:gd name="T21" fmla="*/ 18 h 158"/>
                  <a:gd name="T22" fmla="*/ 53 w 98"/>
                  <a:gd name="T23" fmla="*/ 14 h 158"/>
                  <a:gd name="T24" fmla="*/ 60 w 98"/>
                  <a:gd name="T25" fmla="*/ 10 h 158"/>
                  <a:gd name="T26" fmla="*/ 67 w 98"/>
                  <a:gd name="T27" fmla="*/ 7 h 158"/>
                  <a:gd name="T28" fmla="*/ 74 w 98"/>
                  <a:gd name="T29" fmla="*/ 4 h 158"/>
                  <a:gd name="T30" fmla="*/ 82 w 98"/>
                  <a:gd name="T31" fmla="*/ 2 h 158"/>
                  <a:gd name="T32" fmla="*/ 90 w 98"/>
                  <a:gd name="T33" fmla="*/ 1 h 158"/>
                  <a:gd name="T34" fmla="*/ 98 w 98"/>
                  <a:gd name="T35" fmla="*/ 0 h 158"/>
                  <a:gd name="T36" fmla="*/ 98 w 98"/>
                  <a:gd name="T37"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8" h="158">
                    <a:moveTo>
                      <a:pt x="98" y="158"/>
                    </a:moveTo>
                    <a:lnTo>
                      <a:pt x="0" y="89"/>
                    </a:lnTo>
                    <a:lnTo>
                      <a:pt x="3" y="79"/>
                    </a:lnTo>
                    <a:lnTo>
                      <a:pt x="7" y="69"/>
                    </a:lnTo>
                    <a:lnTo>
                      <a:pt x="12" y="60"/>
                    </a:lnTo>
                    <a:lnTo>
                      <a:pt x="17" y="51"/>
                    </a:lnTo>
                    <a:lnTo>
                      <a:pt x="22" y="44"/>
                    </a:lnTo>
                    <a:lnTo>
                      <a:pt x="28" y="36"/>
                    </a:lnTo>
                    <a:lnTo>
                      <a:pt x="34" y="30"/>
                    </a:lnTo>
                    <a:lnTo>
                      <a:pt x="39" y="24"/>
                    </a:lnTo>
                    <a:lnTo>
                      <a:pt x="46" y="18"/>
                    </a:lnTo>
                    <a:lnTo>
                      <a:pt x="53" y="14"/>
                    </a:lnTo>
                    <a:lnTo>
                      <a:pt x="60" y="10"/>
                    </a:lnTo>
                    <a:lnTo>
                      <a:pt x="67" y="7"/>
                    </a:lnTo>
                    <a:lnTo>
                      <a:pt x="74" y="4"/>
                    </a:lnTo>
                    <a:lnTo>
                      <a:pt x="82" y="2"/>
                    </a:lnTo>
                    <a:lnTo>
                      <a:pt x="90" y="1"/>
                    </a:lnTo>
                    <a:lnTo>
                      <a:pt x="98" y="0"/>
                    </a:lnTo>
                    <a:lnTo>
                      <a:pt x="98" y="158"/>
                    </a:lnTo>
                    <a:close/>
                  </a:path>
                </a:pathLst>
              </a:custGeom>
              <a:solidFill>
                <a:srgbClr val="D56D2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650" name="Freeform 12"/>
              <p:cNvSpPr>
                <a:spLocks/>
              </p:cNvSpPr>
              <p:nvPr/>
            </p:nvSpPr>
            <p:spPr bwMode="auto">
              <a:xfrm>
                <a:off x="3246" y="1205"/>
                <a:ext cx="117" cy="219"/>
              </a:xfrm>
              <a:custGeom>
                <a:avLst/>
                <a:gdLst>
                  <a:gd name="T0" fmla="*/ 110 w 110"/>
                  <a:gd name="T1" fmla="*/ 69 h 203"/>
                  <a:gd name="T2" fmla="*/ 53 w 110"/>
                  <a:gd name="T3" fmla="*/ 203 h 203"/>
                  <a:gd name="T4" fmla="*/ 45 w 110"/>
                  <a:gd name="T5" fmla="*/ 195 h 203"/>
                  <a:gd name="T6" fmla="*/ 37 w 110"/>
                  <a:gd name="T7" fmla="*/ 185 h 203"/>
                  <a:gd name="T8" fmla="*/ 29 w 110"/>
                  <a:gd name="T9" fmla="*/ 175 h 203"/>
                  <a:gd name="T10" fmla="*/ 22 w 110"/>
                  <a:gd name="T11" fmla="*/ 164 h 203"/>
                  <a:gd name="T12" fmla="*/ 17 w 110"/>
                  <a:gd name="T13" fmla="*/ 152 h 203"/>
                  <a:gd name="T14" fmla="*/ 12 w 110"/>
                  <a:gd name="T15" fmla="*/ 140 h 203"/>
                  <a:gd name="T16" fmla="*/ 8 w 110"/>
                  <a:gd name="T17" fmla="*/ 127 h 203"/>
                  <a:gd name="T18" fmla="*/ 5 w 110"/>
                  <a:gd name="T19" fmla="*/ 113 h 203"/>
                  <a:gd name="T20" fmla="*/ 2 w 110"/>
                  <a:gd name="T21" fmla="*/ 99 h 203"/>
                  <a:gd name="T22" fmla="*/ 1 w 110"/>
                  <a:gd name="T23" fmla="*/ 85 h 203"/>
                  <a:gd name="T24" fmla="*/ 0 w 110"/>
                  <a:gd name="T25" fmla="*/ 71 h 203"/>
                  <a:gd name="T26" fmla="*/ 1 w 110"/>
                  <a:gd name="T27" fmla="*/ 56 h 203"/>
                  <a:gd name="T28" fmla="*/ 2 w 110"/>
                  <a:gd name="T29" fmla="*/ 42 h 203"/>
                  <a:gd name="T30" fmla="*/ 4 w 110"/>
                  <a:gd name="T31" fmla="*/ 28 h 203"/>
                  <a:gd name="T32" fmla="*/ 7 w 110"/>
                  <a:gd name="T33" fmla="*/ 14 h 203"/>
                  <a:gd name="T34" fmla="*/ 12 w 110"/>
                  <a:gd name="T35" fmla="*/ 0 h 203"/>
                  <a:gd name="T36" fmla="*/ 110 w 110"/>
                  <a:gd name="T37" fmla="*/ 69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0" h="203">
                    <a:moveTo>
                      <a:pt x="110" y="69"/>
                    </a:moveTo>
                    <a:lnTo>
                      <a:pt x="53" y="203"/>
                    </a:lnTo>
                    <a:lnTo>
                      <a:pt x="45" y="195"/>
                    </a:lnTo>
                    <a:lnTo>
                      <a:pt x="37" y="185"/>
                    </a:lnTo>
                    <a:lnTo>
                      <a:pt x="29" y="175"/>
                    </a:lnTo>
                    <a:lnTo>
                      <a:pt x="22" y="164"/>
                    </a:lnTo>
                    <a:lnTo>
                      <a:pt x="17" y="152"/>
                    </a:lnTo>
                    <a:lnTo>
                      <a:pt x="12" y="140"/>
                    </a:lnTo>
                    <a:lnTo>
                      <a:pt x="8" y="127"/>
                    </a:lnTo>
                    <a:lnTo>
                      <a:pt x="5" y="113"/>
                    </a:lnTo>
                    <a:lnTo>
                      <a:pt x="2" y="99"/>
                    </a:lnTo>
                    <a:lnTo>
                      <a:pt x="1" y="85"/>
                    </a:lnTo>
                    <a:lnTo>
                      <a:pt x="0" y="71"/>
                    </a:lnTo>
                    <a:lnTo>
                      <a:pt x="1" y="56"/>
                    </a:lnTo>
                    <a:lnTo>
                      <a:pt x="2" y="42"/>
                    </a:lnTo>
                    <a:lnTo>
                      <a:pt x="4" y="28"/>
                    </a:lnTo>
                    <a:lnTo>
                      <a:pt x="7" y="14"/>
                    </a:lnTo>
                    <a:lnTo>
                      <a:pt x="12" y="0"/>
                    </a:lnTo>
                    <a:lnTo>
                      <a:pt x="110" y="69"/>
                    </a:lnTo>
                    <a:close/>
                  </a:path>
                </a:pathLst>
              </a:custGeom>
              <a:solidFill>
                <a:srgbClr val="005E8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651" name="Freeform 13"/>
              <p:cNvSpPr>
                <a:spLocks/>
              </p:cNvSpPr>
              <p:nvPr/>
            </p:nvSpPr>
            <p:spPr bwMode="auto">
              <a:xfrm>
                <a:off x="3301" y="1271"/>
                <a:ext cx="121" cy="174"/>
              </a:xfrm>
              <a:custGeom>
                <a:avLst/>
                <a:gdLst>
                  <a:gd name="T0" fmla="*/ 57 w 115"/>
                  <a:gd name="T1" fmla="*/ 0 h 157"/>
                  <a:gd name="T2" fmla="*/ 115 w 115"/>
                  <a:gd name="T3" fmla="*/ 132 h 157"/>
                  <a:gd name="T4" fmla="*/ 108 w 115"/>
                  <a:gd name="T5" fmla="*/ 138 h 157"/>
                  <a:gd name="T6" fmla="*/ 101 w 115"/>
                  <a:gd name="T7" fmla="*/ 143 h 157"/>
                  <a:gd name="T8" fmla="*/ 94 w 115"/>
                  <a:gd name="T9" fmla="*/ 147 h 157"/>
                  <a:gd name="T10" fmla="*/ 86 w 115"/>
                  <a:gd name="T11" fmla="*/ 150 h 157"/>
                  <a:gd name="T12" fmla="*/ 80 w 115"/>
                  <a:gd name="T13" fmla="*/ 154 h 157"/>
                  <a:gd name="T14" fmla="*/ 72 w 115"/>
                  <a:gd name="T15" fmla="*/ 155 h 157"/>
                  <a:gd name="T16" fmla="*/ 65 w 115"/>
                  <a:gd name="T17" fmla="*/ 157 h 157"/>
                  <a:gd name="T18" fmla="*/ 57 w 115"/>
                  <a:gd name="T19" fmla="*/ 157 h 157"/>
                  <a:gd name="T20" fmla="*/ 51 w 115"/>
                  <a:gd name="T21" fmla="*/ 157 h 157"/>
                  <a:gd name="T22" fmla="*/ 43 w 115"/>
                  <a:gd name="T23" fmla="*/ 156 h 157"/>
                  <a:gd name="T24" fmla="*/ 36 w 115"/>
                  <a:gd name="T25" fmla="*/ 154 h 157"/>
                  <a:gd name="T26" fmla="*/ 28 w 115"/>
                  <a:gd name="T27" fmla="*/ 151 h 157"/>
                  <a:gd name="T28" fmla="*/ 22 w 115"/>
                  <a:gd name="T29" fmla="*/ 148 h 157"/>
                  <a:gd name="T30" fmla="*/ 14 w 115"/>
                  <a:gd name="T31" fmla="*/ 144 h 157"/>
                  <a:gd name="T32" fmla="*/ 8 w 115"/>
                  <a:gd name="T33" fmla="*/ 140 h 157"/>
                  <a:gd name="T34" fmla="*/ 0 w 115"/>
                  <a:gd name="T35" fmla="*/ 134 h 157"/>
                  <a:gd name="T36" fmla="*/ 57 w 115"/>
                  <a:gd name="T37"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5" h="157">
                    <a:moveTo>
                      <a:pt x="57" y="0"/>
                    </a:moveTo>
                    <a:lnTo>
                      <a:pt x="115" y="132"/>
                    </a:lnTo>
                    <a:lnTo>
                      <a:pt x="108" y="138"/>
                    </a:lnTo>
                    <a:lnTo>
                      <a:pt x="101" y="143"/>
                    </a:lnTo>
                    <a:lnTo>
                      <a:pt x="94" y="147"/>
                    </a:lnTo>
                    <a:lnTo>
                      <a:pt x="86" y="150"/>
                    </a:lnTo>
                    <a:lnTo>
                      <a:pt x="80" y="154"/>
                    </a:lnTo>
                    <a:lnTo>
                      <a:pt x="72" y="155"/>
                    </a:lnTo>
                    <a:lnTo>
                      <a:pt x="65" y="157"/>
                    </a:lnTo>
                    <a:lnTo>
                      <a:pt x="57" y="157"/>
                    </a:lnTo>
                    <a:lnTo>
                      <a:pt x="51" y="157"/>
                    </a:lnTo>
                    <a:lnTo>
                      <a:pt x="43" y="156"/>
                    </a:lnTo>
                    <a:lnTo>
                      <a:pt x="36" y="154"/>
                    </a:lnTo>
                    <a:lnTo>
                      <a:pt x="28" y="151"/>
                    </a:lnTo>
                    <a:lnTo>
                      <a:pt x="22" y="148"/>
                    </a:lnTo>
                    <a:lnTo>
                      <a:pt x="14" y="144"/>
                    </a:lnTo>
                    <a:lnTo>
                      <a:pt x="8" y="140"/>
                    </a:lnTo>
                    <a:lnTo>
                      <a:pt x="0" y="134"/>
                    </a:lnTo>
                    <a:lnTo>
                      <a:pt x="57" y="0"/>
                    </a:lnTo>
                    <a:close/>
                  </a:path>
                </a:pathLst>
              </a:custGeom>
              <a:solidFill>
                <a:srgbClr val="D56D2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652" name="Freeform 14"/>
              <p:cNvSpPr>
                <a:spLocks/>
              </p:cNvSpPr>
              <p:nvPr/>
            </p:nvSpPr>
            <p:spPr bwMode="auto">
              <a:xfrm>
                <a:off x="3363" y="1155"/>
                <a:ext cx="114" cy="265"/>
              </a:xfrm>
              <a:custGeom>
                <a:avLst/>
                <a:gdLst>
                  <a:gd name="T0" fmla="*/ 0 w 109"/>
                  <a:gd name="T1" fmla="*/ 117 h 249"/>
                  <a:gd name="T2" fmla="*/ 73 w 109"/>
                  <a:gd name="T3" fmla="*/ 0 h 249"/>
                  <a:gd name="T4" fmla="*/ 81 w 109"/>
                  <a:gd name="T5" fmla="*/ 11 h 249"/>
                  <a:gd name="T6" fmla="*/ 88 w 109"/>
                  <a:gd name="T7" fmla="*/ 23 h 249"/>
                  <a:gd name="T8" fmla="*/ 94 w 109"/>
                  <a:gd name="T9" fmla="*/ 36 h 249"/>
                  <a:gd name="T10" fmla="*/ 99 w 109"/>
                  <a:gd name="T11" fmla="*/ 49 h 249"/>
                  <a:gd name="T12" fmla="*/ 103 w 109"/>
                  <a:gd name="T13" fmla="*/ 63 h 249"/>
                  <a:gd name="T14" fmla="*/ 106 w 109"/>
                  <a:gd name="T15" fmla="*/ 78 h 249"/>
                  <a:gd name="T16" fmla="*/ 108 w 109"/>
                  <a:gd name="T17" fmla="*/ 93 h 249"/>
                  <a:gd name="T18" fmla="*/ 109 w 109"/>
                  <a:gd name="T19" fmla="*/ 108 h 249"/>
                  <a:gd name="T20" fmla="*/ 109 w 109"/>
                  <a:gd name="T21" fmla="*/ 123 h 249"/>
                  <a:gd name="T22" fmla="*/ 108 w 109"/>
                  <a:gd name="T23" fmla="*/ 138 h 249"/>
                  <a:gd name="T24" fmla="*/ 107 w 109"/>
                  <a:gd name="T25" fmla="*/ 153 h 249"/>
                  <a:gd name="T26" fmla="*/ 103 w 109"/>
                  <a:gd name="T27" fmla="*/ 168 h 249"/>
                  <a:gd name="T28" fmla="*/ 99 w 109"/>
                  <a:gd name="T29" fmla="*/ 182 h 249"/>
                  <a:gd name="T30" fmla="*/ 94 w 109"/>
                  <a:gd name="T31" fmla="*/ 196 h 249"/>
                  <a:gd name="T32" fmla="*/ 88 w 109"/>
                  <a:gd name="T33" fmla="*/ 209 h 249"/>
                  <a:gd name="T34" fmla="*/ 81 w 109"/>
                  <a:gd name="T35" fmla="*/ 221 h 249"/>
                  <a:gd name="T36" fmla="*/ 76 w 109"/>
                  <a:gd name="T37" fmla="*/ 229 h 249"/>
                  <a:gd name="T38" fmla="*/ 70 w 109"/>
                  <a:gd name="T39" fmla="*/ 237 h 249"/>
                  <a:gd name="T40" fmla="*/ 64 w 109"/>
                  <a:gd name="T41" fmla="*/ 243 h 249"/>
                  <a:gd name="T42" fmla="*/ 58 w 109"/>
                  <a:gd name="T43" fmla="*/ 249 h 249"/>
                  <a:gd name="T44" fmla="*/ 0 w 109"/>
                  <a:gd name="T45" fmla="*/ 117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9" h="249">
                    <a:moveTo>
                      <a:pt x="0" y="117"/>
                    </a:moveTo>
                    <a:lnTo>
                      <a:pt x="73" y="0"/>
                    </a:lnTo>
                    <a:lnTo>
                      <a:pt x="81" y="11"/>
                    </a:lnTo>
                    <a:lnTo>
                      <a:pt x="88" y="23"/>
                    </a:lnTo>
                    <a:lnTo>
                      <a:pt x="94" y="36"/>
                    </a:lnTo>
                    <a:lnTo>
                      <a:pt x="99" y="49"/>
                    </a:lnTo>
                    <a:lnTo>
                      <a:pt x="103" y="63"/>
                    </a:lnTo>
                    <a:lnTo>
                      <a:pt x="106" y="78"/>
                    </a:lnTo>
                    <a:lnTo>
                      <a:pt x="108" y="93"/>
                    </a:lnTo>
                    <a:lnTo>
                      <a:pt x="109" y="108"/>
                    </a:lnTo>
                    <a:lnTo>
                      <a:pt x="109" y="123"/>
                    </a:lnTo>
                    <a:lnTo>
                      <a:pt x="108" y="138"/>
                    </a:lnTo>
                    <a:lnTo>
                      <a:pt x="107" y="153"/>
                    </a:lnTo>
                    <a:lnTo>
                      <a:pt x="103" y="168"/>
                    </a:lnTo>
                    <a:lnTo>
                      <a:pt x="99" y="182"/>
                    </a:lnTo>
                    <a:lnTo>
                      <a:pt x="94" y="196"/>
                    </a:lnTo>
                    <a:lnTo>
                      <a:pt x="88" y="209"/>
                    </a:lnTo>
                    <a:lnTo>
                      <a:pt x="81" y="221"/>
                    </a:lnTo>
                    <a:lnTo>
                      <a:pt x="76" y="229"/>
                    </a:lnTo>
                    <a:lnTo>
                      <a:pt x="70" y="237"/>
                    </a:lnTo>
                    <a:lnTo>
                      <a:pt x="64" y="243"/>
                    </a:lnTo>
                    <a:lnTo>
                      <a:pt x="58" y="249"/>
                    </a:lnTo>
                    <a:lnTo>
                      <a:pt x="0" y="117"/>
                    </a:lnTo>
                    <a:close/>
                  </a:path>
                </a:pathLst>
              </a:custGeom>
              <a:solidFill>
                <a:srgbClr val="37796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653" name="Freeform 15"/>
              <p:cNvSpPr>
                <a:spLocks/>
              </p:cNvSpPr>
              <p:nvPr/>
            </p:nvSpPr>
            <p:spPr bwMode="auto">
              <a:xfrm>
                <a:off x="3363" y="1114"/>
                <a:ext cx="76" cy="165"/>
              </a:xfrm>
              <a:custGeom>
                <a:avLst/>
                <a:gdLst>
                  <a:gd name="T0" fmla="*/ 0 w 73"/>
                  <a:gd name="T1" fmla="*/ 158 h 158"/>
                  <a:gd name="T2" fmla="*/ 0 w 73"/>
                  <a:gd name="T3" fmla="*/ 0 h 158"/>
                  <a:gd name="T4" fmla="*/ 10 w 73"/>
                  <a:gd name="T5" fmla="*/ 1 h 158"/>
                  <a:gd name="T6" fmla="*/ 20 w 73"/>
                  <a:gd name="T7" fmla="*/ 2 h 158"/>
                  <a:gd name="T8" fmla="*/ 30 w 73"/>
                  <a:gd name="T9" fmla="*/ 6 h 158"/>
                  <a:gd name="T10" fmla="*/ 39 w 73"/>
                  <a:gd name="T11" fmla="*/ 10 h 158"/>
                  <a:gd name="T12" fmla="*/ 48 w 73"/>
                  <a:gd name="T13" fmla="*/ 16 h 158"/>
                  <a:gd name="T14" fmla="*/ 57 w 73"/>
                  <a:gd name="T15" fmla="*/ 23 h 158"/>
                  <a:gd name="T16" fmla="*/ 65 w 73"/>
                  <a:gd name="T17" fmla="*/ 31 h 158"/>
                  <a:gd name="T18" fmla="*/ 73 w 73"/>
                  <a:gd name="T19" fmla="*/ 41 h 158"/>
                  <a:gd name="T20" fmla="*/ 0 w 73"/>
                  <a:gd name="T2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158">
                    <a:moveTo>
                      <a:pt x="0" y="158"/>
                    </a:moveTo>
                    <a:lnTo>
                      <a:pt x="0" y="0"/>
                    </a:lnTo>
                    <a:lnTo>
                      <a:pt x="10" y="1"/>
                    </a:lnTo>
                    <a:lnTo>
                      <a:pt x="20" y="2"/>
                    </a:lnTo>
                    <a:lnTo>
                      <a:pt x="30" y="6"/>
                    </a:lnTo>
                    <a:lnTo>
                      <a:pt x="39" y="10"/>
                    </a:lnTo>
                    <a:lnTo>
                      <a:pt x="48" y="16"/>
                    </a:lnTo>
                    <a:lnTo>
                      <a:pt x="57" y="23"/>
                    </a:lnTo>
                    <a:lnTo>
                      <a:pt x="65" y="31"/>
                    </a:lnTo>
                    <a:lnTo>
                      <a:pt x="73" y="41"/>
                    </a:lnTo>
                    <a:lnTo>
                      <a:pt x="0" y="158"/>
                    </a:lnTo>
                    <a:close/>
                  </a:path>
                </a:pathLst>
              </a:custGeom>
              <a:solidFill>
                <a:srgbClr val="930E2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grpSp>
        <p:grpSp>
          <p:nvGrpSpPr>
            <p:cNvPr id="629" name="Group 16"/>
            <p:cNvGrpSpPr>
              <a:grpSpLocks/>
            </p:cNvGrpSpPr>
            <p:nvPr/>
          </p:nvGrpSpPr>
          <p:grpSpPr bwMode="auto">
            <a:xfrm>
              <a:off x="3014" y="947"/>
              <a:ext cx="389" cy="719"/>
              <a:chOff x="3014" y="947"/>
              <a:chExt cx="389" cy="719"/>
            </a:xfrm>
          </p:grpSpPr>
          <p:sp>
            <p:nvSpPr>
              <p:cNvPr id="637" name="Freeform 17"/>
              <p:cNvSpPr>
                <a:spLocks/>
              </p:cNvSpPr>
              <p:nvPr/>
            </p:nvSpPr>
            <p:spPr bwMode="auto">
              <a:xfrm>
                <a:off x="3014" y="949"/>
                <a:ext cx="390" cy="719"/>
              </a:xfrm>
              <a:custGeom>
                <a:avLst/>
                <a:gdLst>
                  <a:gd name="T0" fmla="*/ 258 w 367"/>
                  <a:gd name="T1" fmla="*/ 90 h 678"/>
                  <a:gd name="T2" fmla="*/ 0 w 367"/>
                  <a:gd name="T3" fmla="*/ 0 h 678"/>
                  <a:gd name="T4" fmla="*/ 0 w 367"/>
                  <a:gd name="T5" fmla="*/ 543 h 678"/>
                  <a:gd name="T6" fmla="*/ 367 w 367"/>
                  <a:gd name="T7" fmla="*/ 678 h 678"/>
                  <a:gd name="T8" fmla="*/ 367 w 367"/>
                  <a:gd name="T9" fmla="*/ 253 h 678"/>
                  <a:gd name="T10" fmla="*/ 298 w 367"/>
                  <a:gd name="T11" fmla="*/ 182 h 678"/>
                  <a:gd name="T12" fmla="*/ 258 w 367"/>
                  <a:gd name="T13" fmla="*/ 90 h 678"/>
                </a:gdLst>
                <a:ahLst/>
                <a:cxnLst>
                  <a:cxn ang="0">
                    <a:pos x="T0" y="T1"/>
                  </a:cxn>
                  <a:cxn ang="0">
                    <a:pos x="T2" y="T3"/>
                  </a:cxn>
                  <a:cxn ang="0">
                    <a:pos x="T4" y="T5"/>
                  </a:cxn>
                  <a:cxn ang="0">
                    <a:pos x="T6" y="T7"/>
                  </a:cxn>
                  <a:cxn ang="0">
                    <a:pos x="T8" y="T9"/>
                  </a:cxn>
                  <a:cxn ang="0">
                    <a:pos x="T10" y="T11"/>
                  </a:cxn>
                  <a:cxn ang="0">
                    <a:pos x="T12" y="T13"/>
                  </a:cxn>
                </a:cxnLst>
                <a:rect l="0" t="0" r="r" b="b"/>
                <a:pathLst>
                  <a:path w="367" h="678">
                    <a:moveTo>
                      <a:pt x="258" y="90"/>
                    </a:moveTo>
                    <a:lnTo>
                      <a:pt x="0" y="0"/>
                    </a:lnTo>
                    <a:lnTo>
                      <a:pt x="0" y="543"/>
                    </a:lnTo>
                    <a:lnTo>
                      <a:pt x="367" y="678"/>
                    </a:lnTo>
                    <a:lnTo>
                      <a:pt x="367" y="253"/>
                    </a:lnTo>
                    <a:lnTo>
                      <a:pt x="298" y="182"/>
                    </a:lnTo>
                    <a:lnTo>
                      <a:pt x="258" y="90"/>
                    </a:lnTo>
                    <a:close/>
                  </a:path>
                </a:pathLst>
              </a:custGeom>
              <a:solidFill>
                <a:srgbClr val="005E8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638" name="Freeform 18"/>
              <p:cNvSpPr>
                <a:spLocks/>
              </p:cNvSpPr>
              <p:nvPr/>
            </p:nvSpPr>
            <p:spPr bwMode="white">
              <a:xfrm>
                <a:off x="3076" y="1027"/>
                <a:ext cx="270" cy="546"/>
              </a:xfrm>
              <a:custGeom>
                <a:avLst/>
                <a:gdLst>
                  <a:gd name="T0" fmla="*/ 228 w 256"/>
                  <a:gd name="T1" fmla="*/ 80 h 514"/>
                  <a:gd name="T2" fmla="*/ 0 w 256"/>
                  <a:gd name="T3" fmla="*/ 0 h 514"/>
                  <a:gd name="T4" fmla="*/ 0 w 256"/>
                  <a:gd name="T5" fmla="*/ 423 h 514"/>
                  <a:gd name="T6" fmla="*/ 256 w 256"/>
                  <a:gd name="T7" fmla="*/ 514 h 514"/>
                  <a:gd name="T8" fmla="*/ 256 w 256"/>
                  <a:gd name="T9" fmla="*/ 134 h 514"/>
                  <a:gd name="T10" fmla="*/ 228 w 256"/>
                  <a:gd name="T11" fmla="*/ 80 h 514"/>
                </a:gdLst>
                <a:ahLst/>
                <a:cxnLst>
                  <a:cxn ang="0">
                    <a:pos x="T0" y="T1"/>
                  </a:cxn>
                  <a:cxn ang="0">
                    <a:pos x="T2" y="T3"/>
                  </a:cxn>
                  <a:cxn ang="0">
                    <a:pos x="T4" y="T5"/>
                  </a:cxn>
                  <a:cxn ang="0">
                    <a:pos x="T6" y="T7"/>
                  </a:cxn>
                  <a:cxn ang="0">
                    <a:pos x="T8" y="T9"/>
                  </a:cxn>
                  <a:cxn ang="0">
                    <a:pos x="T10" y="T11"/>
                  </a:cxn>
                </a:cxnLst>
                <a:rect l="0" t="0" r="r" b="b"/>
                <a:pathLst>
                  <a:path w="256" h="514">
                    <a:moveTo>
                      <a:pt x="228" y="80"/>
                    </a:moveTo>
                    <a:lnTo>
                      <a:pt x="0" y="0"/>
                    </a:lnTo>
                    <a:lnTo>
                      <a:pt x="0" y="423"/>
                    </a:lnTo>
                    <a:lnTo>
                      <a:pt x="256" y="514"/>
                    </a:lnTo>
                    <a:lnTo>
                      <a:pt x="256" y="134"/>
                    </a:lnTo>
                    <a:lnTo>
                      <a:pt x="228" y="8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639" name="Freeform 19"/>
              <p:cNvSpPr>
                <a:spLocks/>
              </p:cNvSpPr>
              <p:nvPr/>
            </p:nvSpPr>
            <p:spPr bwMode="auto">
              <a:xfrm>
                <a:off x="3073" y="1139"/>
                <a:ext cx="273" cy="103"/>
              </a:xfrm>
              <a:custGeom>
                <a:avLst/>
                <a:gdLst>
                  <a:gd name="T0" fmla="*/ 0 w 258"/>
                  <a:gd name="T1" fmla="*/ 48 h 98"/>
                  <a:gd name="T2" fmla="*/ 51 w 258"/>
                  <a:gd name="T3" fmla="*/ 32 h 98"/>
                  <a:gd name="T4" fmla="*/ 90 w 258"/>
                  <a:gd name="T5" fmla="*/ 68 h 98"/>
                  <a:gd name="T6" fmla="*/ 145 w 258"/>
                  <a:gd name="T7" fmla="*/ 0 h 98"/>
                  <a:gd name="T8" fmla="*/ 184 w 258"/>
                  <a:gd name="T9" fmla="*/ 54 h 98"/>
                  <a:gd name="T10" fmla="*/ 250 w 258"/>
                  <a:gd name="T11" fmla="*/ 12 h 98"/>
                  <a:gd name="T12" fmla="*/ 258 w 258"/>
                  <a:gd name="T13" fmla="*/ 44 h 98"/>
                  <a:gd name="T14" fmla="*/ 187 w 258"/>
                  <a:gd name="T15" fmla="*/ 83 h 98"/>
                  <a:gd name="T16" fmla="*/ 145 w 258"/>
                  <a:gd name="T17" fmla="*/ 37 h 98"/>
                  <a:gd name="T18" fmla="*/ 92 w 258"/>
                  <a:gd name="T19" fmla="*/ 98 h 98"/>
                  <a:gd name="T20" fmla="*/ 48 w 258"/>
                  <a:gd name="T21" fmla="*/ 59 h 98"/>
                  <a:gd name="T22" fmla="*/ 0 w 258"/>
                  <a:gd name="T23" fmla="*/ 72 h 98"/>
                  <a:gd name="T24" fmla="*/ 0 w 258"/>
                  <a:gd name="T25" fmla="*/ 4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8" h="98">
                    <a:moveTo>
                      <a:pt x="0" y="48"/>
                    </a:moveTo>
                    <a:lnTo>
                      <a:pt x="51" y="32"/>
                    </a:lnTo>
                    <a:lnTo>
                      <a:pt x="90" y="68"/>
                    </a:lnTo>
                    <a:lnTo>
                      <a:pt x="145" y="0"/>
                    </a:lnTo>
                    <a:lnTo>
                      <a:pt x="184" y="54"/>
                    </a:lnTo>
                    <a:lnTo>
                      <a:pt x="250" y="12"/>
                    </a:lnTo>
                    <a:lnTo>
                      <a:pt x="258" y="44"/>
                    </a:lnTo>
                    <a:lnTo>
                      <a:pt x="187" y="83"/>
                    </a:lnTo>
                    <a:lnTo>
                      <a:pt x="145" y="37"/>
                    </a:lnTo>
                    <a:lnTo>
                      <a:pt x="92" y="98"/>
                    </a:lnTo>
                    <a:lnTo>
                      <a:pt x="48" y="59"/>
                    </a:lnTo>
                    <a:lnTo>
                      <a:pt x="0" y="72"/>
                    </a:lnTo>
                    <a:lnTo>
                      <a:pt x="0" y="48"/>
                    </a:lnTo>
                    <a:close/>
                  </a:path>
                </a:pathLst>
              </a:custGeom>
              <a:solidFill>
                <a:srgbClr val="005E8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640" name="Freeform 20"/>
              <p:cNvSpPr>
                <a:spLocks/>
              </p:cNvSpPr>
              <p:nvPr/>
            </p:nvSpPr>
            <p:spPr bwMode="auto">
              <a:xfrm>
                <a:off x="3076" y="1242"/>
                <a:ext cx="270" cy="153"/>
              </a:xfrm>
              <a:custGeom>
                <a:avLst/>
                <a:gdLst>
                  <a:gd name="T0" fmla="*/ 0 w 256"/>
                  <a:gd name="T1" fmla="*/ 43 h 142"/>
                  <a:gd name="T2" fmla="*/ 54 w 256"/>
                  <a:gd name="T3" fmla="*/ 32 h 142"/>
                  <a:gd name="T4" fmla="*/ 108 w 256"/>
                  <a:gd name="T5" fmla="*/ 109 h 142"/>
                  <a:gd name="T6" fmla="*/ 157 w 256"/>
                  <a:gd name="T7" fmla="*/ 13 h 142"/>
                  <a:gd name="T8" fmla="*/ 229 w 256"/>
                  <a:gd name="T9" fmla="*/ 0 h 142"/>
                  <a:gd name="T10" fmla="*/ 256 w 256"/>
                  <a:gd name="T11" fmla="*/ 7 h 142"/>
                  <a:gd name="T12" fmla="*/ 256 w 256"/>
                  <a:gd name="T13" fmla="*/ 39 h 142"/>
                  <a:gd name="T14" fmla="*/ 229 w 256"/>
                  <a:gd name="T15" fmla="*/ 30 h 142"/>
                  <a:gd name="T16" fmla="*/ 158 w 256"/>
                  <a:gd name="T17" fmla="*/ 45 h 142"/>
                  <a:gd name="T18" fmla="*/ 106 w 256"/>
                  <a:gd name="T19" fmla="*/ 142 h 142"/>
                  <a:gd name="T20" fmla="*/ 54 w 256"/>
                  <a:gd name="T21" fmla="*/ 67 h 142"/>
                  <a:gd name="T22" fmla="*/ 0 w 256"/>
                  <a:gd name="T23" fmla="*/ 79 h 142"/>
                  <a:gd name="T24" fmla="*/ 0 w 256"/>
                  <a:gd name="T25" fmla="*/ 4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6" h="142">
                    <a:moveTo>
                      <a:pt x="0" y="43"/>
                    </a:moveTo>
                    <a:lnTo>
                      <a:pt x="54" y="32"/>
                    </a:lnTo>
                    <a:lnTo>
                      <a:pt x="108" y="109"/>
                    </a:lnTo>
                    <a:lnTo>
                      <a:pt x="157" y="13"/>
                    </a:lnTo>
                    <a:lnTo>
                      <a:pt x="229" y="0"/>
                    </a:lnTo>
                    <a:lnTo>
                      <a:pt x="256" y="7"/>
                    </a:lnTo>
                    <a:lnTo>
                      <a:pt x="256" y="39"/>
                    </a:lnTo>
                    <a:lnTo>
                      <a:pt x="229" y="30"/>
                    </a:lnTo>
                    <a:lnTo>
                      <a:pt x="158" y="45"/>
                    </a:lnTo>
                    <a:lnTo>
                      <a:pt x="106" y="142"/>
                    </a:lnTo>
                    <a:lnTo>
                      <a:pt x="54" y="67"/>
                    </a:lnTo>
                    <a:lnTo>
                      <a:pt x="0" y="79"/>
                    </a:lnTo>
                    <a:lnTo>
                      <a:pt x="0" y="43"/>
                    </a:lnTo>
                    <a:close/>
                  </a:path>
                </a:pathLst>
              </a:custGeom>
              <a:solidFill>
                <a:srgbClr val="37796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641" name="Freeform 21"/>
              <p:cNvSpPr>
                <a:spLocks/>
              </p:cNvSpPr>
              <p:nvPr/>
            </p:nvSpPr>
            <p:spPr bwMode="auto">
              <a:xfrm>
                <a:off x="3076" y="1354"/>
                <a:ext cx="270" cy="128"/>
              </a:xfrm>
              <a:custGeom>
                <a:avLst/>
                <a:gdLst>
                  <a:gd name="T0" fmla="*/ 0 w 256"/>
                  <a:gd name="T1" fmla="*/ 20 h 118"/>
                  <a:gd name="T2" fmla="*/ 60 w 256"/>
                  <a:gd name="T3" fmla="*/ 92 h 118"/>
                  <a:gd name="T4" fmla="*/ 119 w 256"/>
                  <a:gd name="T5" fmla="*/ 54 h 118"/>
                  <a:gd name="T6" fmla="*/ 161 w 256"/>
                  <a:gd name="T7" fmla="*/ 7 h 118"/>
                  <a:gd name="T8" fmla="*/ 256 w 256"/>
                  <a:gd name="T9" fmla="*/ 0 h 118"/>
                  <a:gd name="T10" fmla="*/ 256 w 256"/>
                  <a:gd name="T11" fmla="*/ 25 h 118"/>
                  <a:gd name="T12" fmla="*/ 163 w 256"/>
                  <a:gd name="T13" fmla="*/ 33 h 118"/>
                  <a:gd name="T14" fmla="*/ 119 w 256"/>
                  <a:gd name="T15" fmla="*/ 81 h 118"/>
                  <a:gd name="T16" fmla="*/ 60 w 256"/>
                  <a:gd name="T17" fmla="*/ 118 h 118"/>
                  <a:gd name="T18" fmla="*/ 0 w 256"/>
                  <a:gd name="T19" fmla="*/ 48 h 118"/>
                  <a:gd name="T20" fmla="*/ 0 w 256"/>
                  <a:gd name="T21" fmla="*/ 2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6" h="118">
                    <a:moveTo>
                      <a:pt x="0" y="20"/>
                    </a:moveTo>
                    <a:lnTo>
                      <a:pt x="60" y="92"/>
                    </a:lnTo>
                    <a:lnTo>
                      <a:pt x="119" y="54"/>
                    </a:lnTo>
                    <a:lnTo>
                      <a:pt x="161" y="7"/>
                    </a:lnTo>
                    <a:lnTo>
                      <a:pt x="256" y="0"/>
                    </a:lnTo>
                    <a:lnTo>
                      <a:pt x="256" y="25"/>
                    </a:lnTo>
                    <a:lnTo>
                      <a:pt x="163" y="33"/>
                    </a:lnTo>
                    <a:lnTo>
                      <a:pt x="119" y="81"/>
                    </a:lnTo>
                    <a:lnTo>
                      <a:pt x="60" y="118"/>
                    </a:lnTo>
                    <a:lnTo>
                      <a:pt x="0" y="48"/>
                    </a:lnTo>
                    <a:lnTo>
                      <a:pt x="0" y="20"/>
                    </a:lnTo>
                    <a:close/>
                  </a:path>
                </a:pathLst>
              </a:custGeom>
              <a:solidFill>
                <a:srgbClr val="930E2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642" name="Freeform 22"/>
              <p:cNvSpPr>
                <a:spLocks/>
              </p:cNvSpPr>
              <p:nvPr/>
            </p:nvSpPr>
            <p:spPr bwMode="auto">
              <a:xfrm>
                <a:off x="3287" y="1044"/>
                <a:ext cx="117" cy="174"/>
              </a:xfrm>
              <a:custGeom>
                <a:avLst/>
                <a:gdLst>
                  <a:gd name="T0" fmla="*/ 0 w 109"/>
                  <a:gd name="T1" fmla="*/ 0 h 163"/>
                  <a:gd name="T2" fmla="*/ 0 w 109"/>
                  <a:gd name="T3" fmla="*/ 125 h 163"/>
                  <a:gd name="T4" fmla="*/ 109 w 109"/>
                  <a:gd name="T5" fmla="*/ 163 h 163"/>
                  <a:gd name="T6" fmla="*/ 109 w 109"/>
                  <a:gd name="T7" fmla="*/ 158 h 163"/>
                  <a:gd name="T8" fmla="*/ 0 w 109"/>
                  <a:gd name="T9" fmla="*/ 0 h 163"/>
                </a:gdLst>
                <a:ahLst/>
                <a:cxnLst>
                  <a:cxn ang="0">
                    <a:pos x="T0" y="T1"/>
                  </a:cxn>
                  <a:cxn ang="0">
                    <a:pos x="T2" y="T3"/>
                  </a:cxn>
                  <a:cxn ang="0">
                    <a:pos x="T4" y="T5"/>
                  </a:cxn>
                  <a:cxn ang="0">
                    <a:pos x="T6" y="T7"/>
                  </a:cxn>
                  <a:cxn ang="0">
                    <a:pos x="T8" y="T9"/>
                  </a:cxn>
                </a:cxnLst>
                <a:rect l="0" t="0" r="r" b="b"/>
                <a:pathLst>
                  <a:path w="109" h="163">
                    <a:moveTo>
                      <a:pt x="0" y="0"/>
                    </a:moveTo>
                    <a:lnTo>
                      <a:pt x="0" y="125"/>
                    </a:lnTo>
                    <a:lnTo>
                      <a:pt x="109" y="163"/>
                    </a:lnTo>
                    <a:lnTo>
                      <a:pt x="109" y="158"/>
                    </a:lnTo>
                    <a:lnTo>
                      <a:pt x="0" y="0"/>
                    </a:lnTo>
                    <a:close/>
                  </a:path>
                </a:pathLst>
              </a:custGeom>
              <a:solidFill>
                <a:srgbClr val="37779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grpSp>
        <p:grpSp>
          <p:nvGrpSpPr>
            <p:cNvPr id="630" name="Group 23"/>
            <p:cNvGrpSpPr>
              <a:grpSpLocks/>
            </p:cNvGrpSpPr>
            <p:nvPr/>
          </p:nvGrpSpPr>
          <p:grpSpPr bwMode="auto">
            <a:xfrm>
              <a:off x="2862" y="986"/>
              <a:ext cx="387" cy="719"/>
              <a:chOff x="2862" y="986"/>
              <a:chExt cx="387" cy="719"/>
            </a:xfrm>
          </p:grpSpPr>
          <p:sp>
            <p:nvSpPr>
              <p:cNvPr id="631" name="Freeform 24"/>
              <p:cNvSpPr>
                <a:spLocks/>
              </p:cNvSpPr>
              <p:nvPr/>
            </p:nvSpPr>
            <p:spPr bwMode="auto">
              <a:xfrm>
                <a:off x="2862" y="986"/>
                <a:ext cx="387" cy="719"/>
              </a:xfrm>
              <a:custGeom>
                <a:avLst/>
                <a:gdLst>
                  <a:gd name="T0" fmla="*/ 258 w 366"/>
                  <a:gd name="T1" fmla="*/ 89 h 678"/>
                  <a:gd name="T2" fmla="*/ 0 w 366"/>
                  <a:gd name="T3" fmla="*/ 0 h 678"/>
                  <a:gd name="T4" fmla="*/ 0 w 366"/>
                  <a:gd name="T5" fmla="*/ 543 h 678"/>
                  <a:gd name="T6" fmla="*/ 366 w 366"/>
                  <a:gd name="T7" fmla="*/ 678 h 678"/>
                  <a:gd name="T8" fmla="*/ 366 w 366"/>
                  <a:gd name="T9" fmla="*/ 253 h 678"/>
                  <a:gd name="T10" fmla="*/ 258 w 366"/>
                  <a:gd name="T11" fmla="*/ 215 h 678"/>
                  <a:gd name="T12" fmla="*/ 258 w 366"/>
                  <a:gd name="T13" fmla="*/ 89 h 678"/>
                </a:gdLst>
                <a:ahLst/>
                <a:cxnLst>
                  <a:cxn ang="0">
                    <a:pos x="T0" y="T1"/>
                  </a:cxn>
                  <a:cxn ang="0">
                    <a:pos x="T2" y="T3"/>
                  </a:cxn>
                  <a:cxn ang="0">
                    <a:pos x="T4" y="T5"/>
                  </a:cxn>
                  <a:cxn ang="0">
                    <a:pos x="T6" y="T7"/>
                  </a:cxn>
                  <a:cxn ang="0">
                    <a:pos x="T8" y="T9"/>
                  </a:cxn>
                  <a:cxn ang="0">
                    <a:pos x="T10" y="T11"/>
                  </a:cxn>
                  <a:cxn ang="0">
                    <a:pos x="T12" y="T13"/>
                  </a:cxn>
                </a:cxnLst>
                <a:rect l="0" t="0" r="r" b="b"/>
                <a:pathLst>
                  <a:path w="366" h="678">
                    <a:moveTo>
                      <a:pt x="258" y="89"/>
                    </a:moveTo>
                    <a:lnTo>
                      <a:pt x="0" y="0"/>
                    </a:lnTo>
                    <a:lnTo>
                      <a:pt x="0" y="543"/>
                    </a:lnTo>
                    <a:lnTo>
                      <a:pt x="366" y="678"/>
                    </a:lnTo>
                    <a:lnTo>
                      <a:pt x="366" y="253"/>
                    </a:lnTo>
                    <a:lnTo>
                      <a:pt x="258" y="215"/>
                    </a:lnTo>
                    <a:lnTo>
                      <a:pt x="258" y="89"/>
                    </a:lnTo>
                    <a:close/>
                  </a:path>
                </a:pathLst>
              </a:custGeom>
              <a:solidFill>
                <a:srgbClr val="D56D2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632" name="Freeform 25"/>
              <p:cNvSpPr>
                <a:spLocks/>
              </p:cNvSpPr>
              <p:nvPr/>
            </p:nvSpPr>
            <p:spPr bwMode="white">
              <a:xfrm>
                <a:off x="2924" y="1064"/>
                <a:ext cx="270" cy="546"/>
              </a:xfrm>
              <a:custGeom>
                <a:avLst/>
                <a:gdLst>
                  <a:gd name="T0" fmla="*/ 227 w 255"/>
                  <a:gd name="T1" fmla="*/ 79 h 515"/>
                  <a:gd name="T2" fmla="*/ 0 w 255"/>
                  <a:gd name="T3" fmla="*/ 0 h 515"/>
                  <a:gd name="T4" fmla="*/ 0 w 255"/>
                  <a:gd name="T5" fmla="*/ 424 h 515"/>
                  <a:gd name="T6" fmla="*/ 255 w 255"/>
                  <a:gd name="T7" fmla="*/ 515 h 515"/>
                  <a:gd name="T8" fmla="*/ 255 w 255"/>
                  <a:gd name="T9" fmla="*/ 134 h 515"/>
                  <a:gd name="T10" fmla="*/ 227 w 255"/>
                  <a:gd name="T11" fmla="*/ 79 h 515"/>
                </a:gdLst>
                <a:ahLst/>
                <a:cxnLst>
                  <a:cxn ang="0">
                    <a:pos x="T0" y="T1"/>
                  </a:cxn>
                  <a:cxn ang="0">
                    <a:pos x="T2" y="T3"/>
                  </a:cxn>
                  <a:cxn ang="0">
                    <a:pos x="T4" y="T5"/>
                  </a:cxn>
                  <a:cxn ang="0">
                    <a:pos x="T6" y="T7"/>
                  </a:cxn>
                  <a:cxn ang="0">
                    <a:pos x="T8" y="T9"/>
                  </a:cxn>
                  <a:cxn ang="0">
                    <a:pos x="T10" y="T11"/>
                  </a:cxn>
                </a:cxnLst>
                <a:rect l="0" t="0" r="r" b="b"/>
                <a:pathLst>
                  <a:path w="255" h="515">
                    <a:moveTo>
                      <a:pt x="227" y="79"/>
                    </a:moveTo>
                    <a:lnTo>
                      <a:pt x="0" y="0"/>
                    </a:lnTo>
                    <a:lnTo>
                      <a:pt x="0" y="424"/>
                    </a:lnTo>
                    <a:lnTo>
                      <a:pt x="255" y="515"/>
                    </a:lnTo>
                    <a:lnTo>
                      <a:pt x="255" y="134"/>
                    </a:lnTo>
                    <a:lnTo>
                      <a:pt x="227" y="7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633" name="Freeform 26"/>
              <p:cNvSpPr>
                <a:spLocks/>
              </p:cNvSpPr>
              <p:nvPr/>
            </p:nvSpPr>
            <p:spPr bwMode="auto">
              <a:xfrm>
                <a:off x="3132" y="1081"/>
                <a:ext cx="117" cy="174"/>
              </a:xfrm>
              <a:custGeom>
                <a:avLst/>
                <a:gdLst>
                  <a:gd name="T0" fmla="*/ 0 w 108"/>
                  <a:gd name="T1" fmla="*/ 0 h 164"/>
                  <a:gd name="T2" fmla="*/ 0 w 108"/>
                  <a:gd name="T3" fmla="*/ 126 h 164"/>
                  <a:gd name="T4" fmla="*/ 108 w 108"/>
                  <a:gd name="T5" fmla="*/ 164 h 164"/>
                  <a:gd name="T6" fmla="*/ 108 w 108"/>
                  <a:gd name="T7" fmla="*/ 159 h 164"/>
                  <a:gd name="T8" fmla="*/ 0 w 108"/>
                  <a:gd name="T9" fmla="*/ 0 h 164"/>
                </a:gdLst>
                <a:ahLst/>
                <a:cxnLst>
                  <a:cxn ang="0">
                    <a:pos x="T0" y="T1"/>
                  </a:cxn>
                  <a:cxn ang="0">
                    <a:pos x="T2" y="T3"/>
                  </a:cxn>
                  <a:cxn ang="0">
                    <a:pos x="T4" y="T5"/>
                  </a:cxn>
                  <a:cxn ang="0">
                    <a:pos x="T6" y="T7"/>
                  </a:cxn>
                  <a:cxn ang="0">
                    <a:pos x="T8" y="T9"/>
                  </a:cxn>
                </a:cxnLst>
                <a:rect l="0" t="0" r="r" b="b"/>
                <a:pathLst>
                  <a:path w="108" h="164">
                    <a:moveTo>
                      <a:pt x="0" y="0"/>
                    </a:moveTo>
                    <a:lnTo>
                      <a:pt x="0" y="126"/>
                    </a:lnTo>
                    <a:lnTo>
                      <a:pt x="108" y="164"/>
                    </a:lnTo>
                    <a:lnTo>
                      <a:pt x="108" y="159"/>
                    </a:lnTo>
                    <a:lnTo>
                      <a:pt x="0" y="0"/>
                    </a:lnTo>
                    <a:close/>
                  </a:path>
                </a:pathLst>
              </a:custGeom>
              <a:solidFill>
                <a:srgbClr val="FFB64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634" name="Freeform 27"/>
              <p:cNvSpPr>
                <a:spLocks/>
              </p:cNvSpPr>
              <p:nvPr/>
            </p:nvSpPr>
            <p:spPr bwMode="auto">
              <a:xfrm>
                <a:off x="3132" y="1275"/>
                <a:ext cx="62" cy="335"/>
              </a:xfrm>
              <a:custGeom>
                <a:avLst/>
                <a:gdLst>
                  <a:gd name="T0" fmla="*/ 57 w 57"/>
                  <a:gd name="T1" fmla="*/ 18 h 316"/>
                  <a:gd name="T2" fmla="*/ 0 w 57"/>
                  <a:gd name="T3" fmla="*/ 0 h 316"/>
                  <a:gd name="T4" fmla="*/ 0 w 57"/>
                  <a:gd name="T5" fmla="*/ 296 h 316"/>
                  <a:gd name="T6" fmla="*/ 57 w 57"/>
                  <a:gd name="T7" fmla="*/ 316 h 316"/>
                  <a:gd name="T8" fmla="*/ 57 w 57"/>
                  <a:gd name="T9" fmla="*/ 18 h 316"/>
                </a:gdLst>
                <a:ahLst/>
                <a:cxnLst>
                  <a:cxn ang="0">
                    <a:pos x="T0" y="T1"/>
                  </a:cxn>
                  <a:cxn ang="0">
                    <a:pos x="T2" y="T3"/>
                  </a:cxn>
                  <a:cxn ang="0">
                    <a:pos x="T4" y="T5"/>
                  </a:cxn>
                  <a:cxn ang="0">
                    <a:pos x="T6" y="T7"/>
                  </a:cxn>
                  <a:cxn ang="0">
                    <a:pos x="T8" y="T9"/>
                  </a:cxn>
                </a:cxnLst>
                <a:rect l="0" t="0" r="r" b="b"/>
                <a:pathLst>
                  <a:path w="57" h="316">
                    <a:moveTo>
                      <a:pt x="57" y="18"/>
                    </a:moveTo>
                    <a:lnTo>
                      <a:pt x="0" y="0"/>
                    </a:lnTo>
                    <a:lnTo>
                      <a:pt x="0" y="296"/>
                    </a:lnTo>
                    <a:lnTo>
                      <a:pt x="57" y="316"/>
                    </a:lnTo>
                    <a:lnTo>
                      <a:pt x="57" y="18"/>
                    </a:lnTo>
                    <a:close/>
                  </a:path>
                </a:pathLst>
              </a:custGeom>
              <a:solidFill>
                <a:srgbClr val="930E2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635" name="Freeform 28"/>
              <p:cNvSpPr>
                <a:spLocks/>
              </p:cNvSpPr>
              <p:nvPr/>
            </p:nvSpPr>
            <p:spPr bwMode="auto">
              <a:xfrm>
                <a:off x="3049" y="1209"/>
                <a:ext cx="59" cy="372"/>
              </a:xfrm>
              <a:custGeom>
                <a:avLst/>
                <a:gdLst>
                  <a:gd name="T0" fmla="*/ 57 w 57"/>
                  <a:gd name="T1" fmla="*/ 18 h 350"/>
                  <a:gd name="T2" fmla="*/ 0 w 57"/>
                  <a:gd name="T3" fmla="*/ 0 h 350"/>
                  <a:gd name="T4" fmla="*/ 0 w 57"/>
                  <a:gd name="T5" fmla="*/ 329 h 350"/>
                  <a:gd name="T6" fmla="*/ 57 w 57"/>
                  <a:gd name="T7" fmla="*/ 350 h 350"/>
                  <a:gd name="T8" fmla="*/ 57 w 57"/>
                  <a:gd name="T9" fmla="*/ 18 h 350"/>
                </a:gdLst>
                <a:ahLst/>
                <a:cxnLst>
                  <a:cxn ang="0">
                    <a:pos x="T0" y="T1"/>
                  </a:cxn>
                  <a:cxn ang="0">
                    <a:pos x="T2" y="T3"/>
                  </a:cxn>
                  <a:cxn ang="0">
                    <a:pos x="T4" y="T5"/>
                  </a:cxn>
                  <a:cxn ang="0">
                    <a:pos x="T6" y="T7"/>
                  </a:cxn>
                  <a:cxn ang="0">
                    <a:pos x="T8" y="T9"/>
                  </a:cxn>
                </a:cxnLst>
                <a:rect l="0" t="0" r="r" b="b"/>
                <a:pathLst>
                  <a:path w="57" h="350">
                    <a:moveTo>
                      <a:pt x="57" y="18"/>
                    </a:moveTo>
                    <a:lnTo>
                      <a:pt x="0" y="0"/>
                    </a:lnTo>
                    <a:lnTo>
                      <a:pt x="0" y="329"/>
                    </a:lnTo>
                    <a:lnTo>
                      <a:pt x="57" y="350"/>
                    </a:lnTo>
                    <a:lnTo>
                      <a:pt x="57" y="18"/>
                    </a:lnTo>
                    <a:close/>
                  </a:path>
                </a:pathLst>
              </a:custGeom>
              <a:solidFill>
                <a:srgbClr val="930E2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636" name="Freeform 29"/>
              <p:cNvSpPr>
                <a:spLocks/>
              </p:cNvSpPr>
              <p:nvPr/>
            </p:nvSpPr>
            <p:spPr bwMode="auto">
              <a:xfrm>
                <a:off x="2962" y="1271"/>
                <a:ext cx="59" cy="277"/>
              </a:xfrm>
              <a:custGeom>
                <a:avLst/>
                <a:gdLst>
                  <a:gd name="T0" fmla="*/ 57 w 57"/>
                  <a:gd name="T1" fmla="*/ 18 h 260"/>
                  <a:gd name="T2" fmla="*/ 0 w 57"/>
                  <a:gd name="T3" fmla="*/ 0 h 260"/>
                  <a:gd name="T4" fmla="*/ 0 w 57"/>
                  <a:gd name="T5" fmla="*/ 240 h 260"/>
                  <a:gd name="T6" fmla="*/ 57 w 57"/>
                  <a:gd name="T7" fmla="*/ 260 h 260"/>
                  <a:gd name="T8" fmla="*/ 57 w 57"/>
                  <a:gd name="T9" fmla="*/ 18 h 260"/>
                </a:gdLst>
                <a:ahLst/>
                <a:cxnLst>
                  <a:cxn ang="0">
                    <a:pos x="T0" y="T1"/>
                  </a:cxn>
                  <a:cxn ang="0">
                    <a:pos x="T2" y="T3"/>
                  </a:cxn>
                  <a:cxn ang="0">
                    <a:pos x="T4" y="T5"/>
                  </a:cxn>
                  <a:cxn ang="0">
                    <a:pos x="T6" y="T7"/>
                  </a:cxn>
                  <a:cxn ang="0">
                    <a:pos x="T8" y="T9"/>
                  </a:cxn>
                </a:cxnLst>
                <a:rect l="0" t="0" r="r" b="b"/>
                <a:pathLst>
                  <a:path w="57" h="260">
                    <a:moveTo>
                      <a:pt x="57" y="18"/>
                    </a:moveTo>
                    <a:lnTo>
                      <a:pt x="0" y="0"/>
                    </a:lnTo>
                    <a:lnTo>
                      <a:pt x="0" y="240"/>
                    </a:lnTo>
                    <a:lnTo>
                      <a:pt x="57" y="260"/>
                    </a:lnTo>
                    <a:lnTo>
                      <a:pt x="57" y="18"/>
                    </a:lnTo>
                    <a:close/>
                  </a:path>
                </a:pathLst>
              </a:custGeom>
              <a:solidFill>
                <a:srgbClr val="930E2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grpSp>
      </p:grpSp>
      <p:sp>
        <p:nvSpPr>
          <p:cNvPr id="654" name="TextBox 653"/>
          <p:cNvSpPr txBox="1"/>
          <p:nvPr/>
        </p:nvSpPr>
        <p:spPr>
          <a:xfrm>
            <a:off x="7691816" y="5643005"/>
            <a:ext cx="1588544" cy="430881"/>
          </a:xfrm>
          <a:prstGeom prst="rect">
            <a:avLst/>
          </a:prstGeom>
          <a:noFill/>
        </p:spPr>
        <p:txBody>
          <a:bodyPr wrap="square" lIns="121914" tIns="60957" rIns="121914" bIns="60957" rtlCol="0">
            <a:spAutoFit/>
          </a:bodyPr>
          <a:lstStyle/>
          <a:p>
            <a:pPr algn="ctr" defTabSz="1219050" eaLnBrk="0" fontAlgn="base" hangingPunct="0">
              <a:spcBef>
                <a:spcPct val="0"/>
              </a:spcBef>
              <a:spcAft>
                <a:spcPct val="0"/>
              </a:spcAft>
            </a:pPr>
            <a:r>
              <a:rPr lang="en-US" altLang="zh-CN" sz="1000" dirty="0">
                <a:solidFill>
                  <a:srgbClr val="3C3C3B"/>
                </a:solidFill>
                <a:latin typeface="微软雅黑" panose="020B0503020204020204" pitchFamily="34" charset="-122"/>
              </a:rPr>
              <a:t>OLAP</a:t>
            </a:r>
          </a:p>
          <a:p>
            <a:pPr algn="ctr" defTabSz="1219050" eaLnBrk="0" fontAlgn="base" hangingPunct="0">
              <a:spcBef>
                <a:spcPct val="0"/>
              </a:spcBef>
              <a:spcAft>
                <a:spcPct val="0"/>
              </a:spcAft>
            </a:pPr>
            <a:r>
              <a:rPr lang="zh-CN" altLang="en-US" sz="1000" dirty="0">
                <a:solidFill>
                  <a:srgbClr val="3C3C3B"/>
                </a:solidFill>
                <a:latin typeface="微软雅黑" panose="020B0503020204020204" pitchFamily="34" charset="-122"/>
              </a:rPr>
              <a:t>报表、展现工具</a:t>
            </a:r>
            <a:endParaRPr lang="en-US" sz="1000" dirty="0">
              <a:solidFill>
                <a:srgbClr val="3C3C3B"/>
              </a:solidFill>
              <a:latin typeface="微软雅黑" panose="020B0503020204020204" pitchFamily="34" charset="-122"/>
            </a:endParaRPr>
          </a:p>
        </p:txBody>
      </p:sp>
      <p:grpSp>
        <p:nvGrpSpPr>
          <p:cNvPr id="655" name="组合 3071"/>
          <p:cNvGrpSpPr/>
          <p:nvPr/>
        </p:nvGrpSpPr>
        <p:grpSpPr>
          <a:xfrm>
            <a:off x="1904781" y="3841473"/>
            <a:ext cx="1368771" cy="981075"/>
            <a:chOff x="5074721" y="3717032"/>
            <a:chExt cx="1081455" cy="1179309"/>
          </a:xfrm>
        </p:grpSpPr>
        <p:sp>
          <p:nvSpPr>
            <p:cNvPr id="656" name="TextBox 655"/>
            <p:cNvSpPr txBox="1"/>
            <p:nvPr/>
          </p:nvSpPr>
          <p:spPr>
            <a:xfrm>
              <a:off x="5074721" y="3717032"/>
              <a:ext cx="1081455" cy="295972"/>
            </a:xfrm>
            <a:prstGeom prst="rect">
              <a:avLst/>
            </a:prstGeom>
            <a:noFill/>
          </p:spPr>
          <p:txBody>
            <a:bodyPr wrap="square" rtlCol="0">
              <a:spAutoFit/>
            </a:bodyPr>
            <a:lstStyle/>
            <a:p>
              <a:pPr algn="ctr" defTabSz="1219050" eaLnBrk="0" fontAlgn="base" hangingPunct="0">
                <a:spcBef>
                  <a:spcPct val="0"/>
                </a:spcBef>
                <a:spcAft>
                  <a:spcPct val="0"/>
                </a:spcAft>
                <a:defRPr/>
              </a:pPr>
              <a:r>
                <a:rPr lang="zh-CN" altLang="en-US" sz="1000" b="1" kern="0" dirty="0" smtClean="0">
                  <a:solidFill>
                    <a:srgbClr val="5F6062"/>
                  </a:solidFill>
                  <a:latin typeface="微软雅黑" panose="020B0503020204020204" pitchFamily="34" charset="-122"/>
                </a:rPr>
                <a:t>非结构化存储</a:t>
              </a:r>
              <a:endParaRPr lang="en-US" sz="1000" b="1" kern="0" dirty="0" smtClean="0">
                <a:solidFill>
                  <a:srgbClr val="5F6062"/>
                </a:solidFill>
                <a:latin typeface="微软雅黑" panose="020B0503020204020204" pitchFamily="34" charset="-122"/>
              </a:endParaRPr>
            </a:p>
          </p:txBody>
        </p:sp>
        <p:grpSp>
          <p:nvGrpSpPr>
            <p:cNvPr id="657" name="组合 28"/>
            <p:cNvGrpSpPr/>
            <p:nvPr/>
          </p:nvGrpSpPr>
          <p:grpSpPr>
            <a:xfrm>
              <a:off x="5226695" y="4005064"/>
              <a:ext cx="777506" cy="891277"/>
              <a:chOff x="5148064" y="3717032"/>
              <a:chExt cx="777506" cy="1016802"/>
            </a:xfrm>
          </p:grpSpPr>
          <p:grpSp>
            <p:nvGrpSpPr>
              <p:cNvPr id="658" name="Group 42"/>
              <p:cNvGrpSpPr>
                <a:grpSpLocks/>
              </p:cNvGrpSpPr>
              <p:nvPr/>
            </p:nvGrpSpPr>
            <p:grpSpPr bwMode="auto">
              <a:xfrm>
                <a:off x="5607150" y="3717032"/>
                <a:ext cx="318420" cy="496666"/>
                <a:chOff x="1747" y="840"/>
                <a:chExt cx="541" cy="914"/>
              </a:xfrm>
            </p:grpSpPr>
            <p:grpSp>
              <p:nvGrpSpPr>
                <p:cNvPr id="754" name="Group 43"/>
                <p:cNvGrpSpPr>
                  <a:grpSpLocks/>
                </p:cNvGrpSpPr>
                <p:nvPr/>
              </p:nvGrpSpPr>
              <p:grpSpPr bwMode="auto">
                <a:xfrm>
                  <a:off x="1836" y="934"/>
                  <a:ext cx="452" cy="820"/>
                  <a:chOff x="1836" y="934"/>
                  <a:chExt cx="452" cy="820"/>
                </a:xfrm>
              </p:grpSpPr>
              <p:sp>
                <p:nvSpPr>
                  <p:cNvPr id="770" name="Freeform 44"/>
                  <p:cNvSpPr>
                    <a:spLocks/>
                  </p:cNvSpPr>
                  <p:nvPr/>
                </p:nvSpPr>
                <p:spPr bwMode="auto">
                  <a:xfrm>
                    <a:off x="1836" y="934"/>
                    <a:ext cx="451" cy="817"/>
                  </a:xfrm>
                  <a:custGeom>
                    <a:avLst/>
                    <a:gdLst>
                      <a:gd name="T0" fmla="*/ 0 w 1238"/>
                      <a:gd name="T1" fmla="*/ 0 h 2240"/>
                      <a:gd name="T2" fmla="*/ 0 w 1238"/>
                      <a:gd name="T3" fmla="*/ 0 h 2240"/>
                      <a:gd name="T4" fmla="*/ 0 w 1238"/>
                      <a:gd name="T5" fmla="*/ 0 h 2240"/>
                      <a:gd name="T6" fmla="*/ 0 w 1238"/>
                      <a:gd name="T7" fmla="*/ 0 h 2240"/>
                      <a:gd name="T8" fmla="*/ 0 w 1238"/>
                      <a:gd name="T9" fmla="*/ 0 h 2240"/>
                      <a:gd name="T10" fmla="*/ 0 w 1238"/>
                      <a:gd name="T11" fmla="*/ 0 h 22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38" h="2240">
                        <a:moveTo>
                          <a:pt x="10" y="0"/>
                        </a:moveTo>
                        <a:lnTo>
                          <a:pt x="1238" y="448"/>
                        </a:lnTo>
                        <a:lnTo>
                          <a:pt x="1238" y="1860"/>
                        </a:lnTo>
                        <a:lnTo>
                          <a:pt x="928" y="2240"/>
                        </a:lnTo>
                        <a:lnTo>
                          <a:pt x="0" y="1910"/>
                        </a:lnTo>
                        <a:lnTo>
                          <a:pt x="10" y="0"/>
                        </a:lnTo>
                        <a:close/>
                      </a:path>
                    </a:pathLst>
                  </a:custGeom>
                  <a:solidFill>
                    <a:srgbClr val="0079D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71" name="Freeform 45"/>
                  <p:cNvSpPr>
                    <a:spLocks/>
                  </p:cNvSpPr>
                  <p:nvPr/>
                </p:nvSpPr>
                <p:spPr bwMode="auto">
                  <a:xfrm>
                    <a:off x="2173" y="1573"/>
                    <a:ext cx="115" cy="181"/>
                  </a:xfrm>
                  <a:custGeom>
                    <a:avLst/>
                    <a:gdLst>
                      <a:gd name="T0" fmla="*/ 0 w 314"/>
                      <a:gd name="T1" fmla="*/ 0 h 496"/>
                      <a:gd name="T2" fmla="*/ 0 w 314"/>
                      <a:gd name="T3" fmla="*/ 0 h 496"/>
                      <a:gd name="T4" fmla="*/ 0 w 314"/>
                      <a:gd name="T5" fmla="*/ 0 h 496"/>
                      <a:gd name="T6" fmla="*/ 0 w 314"/>
                      <a:gd name="T7" fmla="*/ 0 h 49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4" h="496">
                        <a:moveTo>
                          <a:pt x="314" y="112"/>
                        </a:moveTo>
                        <a:lnTo>
                          <a:pt x="0" y="0"/>
                        </a:lnTo>
                        <a:lnTo>
                          <a:pt x="0" y="496"/>
                        </a:lnTo>
                        <a:lnTo>
                          <a:pt x="314" y="112"/>
                        </a:lnTo>
                        <a:close/>
                      </a:path>
                    </a:pathLst>
                  </a:custGeom>
                  <a:solidFill>
                    <a:srgbClr val="CC696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nvGrpSpPr>
                <p:cNvPr id="755" name="Group 46"/>
                <p:cNvGrpSpPr>
                  <a:grpSpLocks/>
                </p:cNvGrpSpPr>
                <p:nvPr/>
              </p:nvGrpSpPr>
              <p:grpSpPr bwMode="auto">
                <a:xfrm>
                  <a:off x="1791" y="886"/>
                  <a:ext cx="452" cy="818"/>
                  <a:chOff x="1791" y="886"/>
                  <a:chExt cx="452" cy="818"/>
                </a:xfrm>
              </p:grpSpPr>
              <p:sp>
                <p:nvSpPr>
                  <p:cNvPr id="768" name="Freeform 47"/>
                  <p:cNvSpPr>
                    <a:spLocks/>
                  </p:cNvSpPr>
                  <p:nvPr/>
                </p:nvSpPr>
                <p:spPr bwMode="auto">
                  <a:xfrm>
                    <a:off x="1791" y="886"/>
                    <a:ext cx="452" cy="817"/>
                  </a:xfrm>
                  <a:custGeom>
                    <a:avLst/>
                    <a:gdLst>
                      <a:gd name="T0" fmla="*/ 0 w 1240"/>
                      <a:gd name="T1" fmla="*/ 0 h 2240"/>
                      <a:gd name="T2" fmla="*/ 0 w 1240"/>
                      <a:gd name="T3" fmla="*/ 0 h 2240"/>
                      <a:gd name="T4" fmla="*/ 0 w 1240"/>
                      <a:gd name="T5" fmla="*/ 0 h 2240"/>
                      <a:gd name="T6" fmla="*/ 0 w 1240"/>
                      <a:gd name="T7" fmla="*/ 0 h 2240"/>
                      <a:gd name="T8" fmla="*/ 0 w 1240"/>
                      <a:gd name="T9" fmla="*/ 0 h 2240"/>
                      <a:gd name="T10" fmla="*/ 0 w 1240"/>
                      <a:gd name="T11" fmla="*/ 0 h 22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40" h="2240">
                        <a:moveTo>
                          <a:pt x="10" y="0"/>
                        </a:moveTo>
                        <a:lnTo>
                          <a:pt x="1238" y="448"/>
                        </a:lnTo>
                        <a:lnTo>
                          <a:pt x="1240" y="1860"/>
                        </a:lnTo>
                        <a:lnTo>
                          <a:pt x="928" y="2240"/>
                        </a:lnTo>
                        <a:lnTo>
                          <a:pt x="0" y="1910"/>
                        </a:lnTo>
                        <a:lnTo>
                          <a:pt x="10" y="0"/>
                        </a:lnTo>
                        <a:close/>
                      </a:path>
                    </a:pathLst>
                  </a:custGeom>
                  <a:solidFill>
                    <a:srgbClr val="BBBCB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69" name="Freeform 48"/>
                  <p:cNvSpPr>
                    <a:spLocks/>
                  </p:cNvSpPr>
                  <p:nvPr/>
                </p:nvSpPr>
                <p:spPr bwMode="auto">
                  <a:xfrm>
                    <a:off x="2129" y="1523"/>
                    <a:ext cx="114" cy="181"/>
                  </a:xfrm>
                  <a:custGeom>
                    <a:avLst/>
                    <a:gdLst>
                      <a:gd name="T0" fmla="*/ 0 w 314"/>
                      <a:gd name="T1" fmla="*/ 0 h 498"/>
                      <a:gd name="T2" fmla="*/ 0 w 314"/>
                      <a:gd name="T3" fmla="*/ 0 h 498"/>
                      <a:gd name="T4" fmla="*/ 0 w 314"/>
                      <a:gd name="T5" fmla="*/ 0 h 498"/>
                      <a:gd name="T6" fmla="*/ 0 w 314"/>
                      <a:gd name="T7" fmla="*/ 0 h 49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4" h="498">
                        <a:moveTo>
                          <a:pt x="314" y="112"/>
                        </a:moveTo>
                        <a:lnTo>
                          <a:pt x="0" y="0"/>
                        </a:lnTo>
                        <a:lnTo>
                          <a:pt x="0" y="498"/>
                        </a:lnTo>
                        <a:lnTo>
                          <a:pt x="314" y="112"/>
                        </a:lnTo>
                        <a:close/>
                      </a:path>
                    </a:pathLst>
                  </a:custGeom>
                  <a:solidFill>
                    <a:srgbClr val="8BA0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nvGrpSpPr>
                <p:cNvPr id="756" name="Group 49"/>
                <p:cNvGrpSpPr>
                  <a:grpSpLocks/>
                </p:cNvGrpSpPr>
                <p:nvPr/>
              </p:nvGrpSpPr>
              <p:grpSpPr bwMode="auto">
                <a:xfrm>
                  <a:off x="1747" y="840"/>
                  <a:ext cx="451" cy="818"/>
                  <a:chOff x="1747" y="840"/>
                  <a:chExt cx="451" cy="818"/>
                </a:xfrm>
              </p:grpSpPr>
              <p:sp>
                <p:nvSpPr>
                  <p:cNvPr id="766" name="Freeform 50"/>
                  <p:cNvSpPr>
                    <a:spLocks/>
                  </p:cNvSpPr>
                  <p:nvPr/>
                </p:nvSpPr>
                <p:spPr bwMode="auto">
                  <a:xfrm>
                    <a:off x="1747" y="840"/>
                    <a:ext cx="450" cy="817"/>
                  </a:xfrm>
                  <a:custGeom>
                    <a:avLst/>
                    <a:gdLst>
                      <a:gd name="T0" fmla="*/ 0 w 1234"/>
                      <a:gd name="T1" fmla="*/ 0 h 2240"/>
                      <a:gd name="T2" fmla="*/ 0 w 1234"/>
                      <a:gd name="T3" fmla="*/ 0 h 2240"/>
                      <a:gd name="T4" fmla="*/ 0 w 1234"/>
                      <a:gd name="T5" fmla="*/ 0 h 2240"/>
                      <a:gd name="T6" fmla="*/ 0 w 1234"/>
                      <a:gd name="T7" fmla="*/ 0 h 2240"/>
                      <a:gd name="T8" fmla="*/ 0 w 1234"/>
                      <a:gd name="T9" fmla="*/ 0 h 2240"/>
                      <a:gd name="T10" fmla="*/ 0 w 1234"/>
                      <a:gd name="T11" fmla="*/ 0 h 22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34" h="2240">
                        <a:moveTo>
                          <a:pt x="0" y="0"/>
                        </a:moveTo>
                        <a:lnTo>
                          <a:pt x="1232" y="448"/>
                        </a:lnTo>
                        <a:lnTo>
                          <a:pt x="1234" y="1860"/>
                        </a:lnTo>
                        <a:lnTo>
                          <a:pt x="922" y="2240"/>
                        </a:lnTo>
                        <a:lnTo>
                          <a:pt x="0" y="1910"/>
                        </a:lnTo>
                        <a:lnTo>
                          <a:pt x="0" y="0"/>
                        </a:lnTo>
                        <a:close/>
                      </a:path>
                    </a:pathLst>
                  </a:custGeom>
                  <a:solidFill>
                    <a:srgbClr val="DC7B1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67" name="Freeform 51"/>
                  <p:cNvSpPr>
                    <a:spLocks/>
                  </p:cNvSpPr>
                  <p:nvPr/>
                </p:nvSpPr>
                <p:spPr bwMode="auto">
                  <a:xfrm>
                    <a:off x="2083" y="1477"/>
                    <a:ext cx="115" cy="181"/>
                  </a:xfrm>
                  <a:custGeom>
                    <a:avLst/>
                    <a:gdLst>
                      <a:gd name="T0" fmla="*/ 0 w 316"/>
                      <a:gd name="T1" fmla="*/ 0 h 498"/>
                      <a:gd name="T2" fmla="*/ 0 w 316"/>
                      <a:gd name="T3" fmla="*/ 0 h 498"/>
                      <a:gd name="T4" fmla="*/ 0 w 316"/>
                      <a:gd name="T5" fmla="*/ 0 h 498"/>
                      <a:gd name="T6" fmla="*/ 0 w 316"/>
                      <a:gd name="T7" fmla="*/ 0 h 49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6" h="498">
                        <a:moveTo>
                          <a:pt x="316" y="112"/>
                        </a:moveTo>
                        <a:lnTo>
                          <a:pt x="0" y="0"/>
                        </a:lnTo>
                        <a:lnTo>
                          <a:pt x="0" y="498"/>
                        </a:lnTo>
                        <a:lnTo>
                          <a:pt x="316" y="112"/>
                        </a:lnTo>
                        <a:close/>
                      </a:path>
                    </a:pathLst>
                  </a:custGeom>
                  <a:solidFill>
                    <a:srgbClr val="FDC27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nvGrpSpPr>
                <p:cNvPr id="757" name="Group 52"/>
                <p:cNvGrpSpPr>
                  <a:grpSpLocks/>
                </p:cNvGrpSpPr>
                <p:nvPr/>
              </p:nvGrpSpPr>
              <p:grpSpPr bwMode="auto">
                <a:xfrm>
                  <a:off x="1793" y="925"/>
                  <a:ext cx="298" cy="580"/>
                  <a:chOff x="1793" y="925"/>
                  <a:chExt cx="298" cy="580"/>
                </a:xfrm>
              </p:grpSpPr>
              <p:sp>
                <p:nvSpPr>
                  <p:cNvPr id="758" name="Freeform 53"/>
                  <p:cNvSpPr>
                    <a:spLocks/>
                  </p:cNvSpPr>
                  <p:nvPr/>
                </p:nvSpPr>
                <p:spPr bwMode="white">
                  <a:xfrm>
                    <a:off x="1793" y="925"/>
                    <a:ext cx="298" cy="122"/>
                  </a:xfrm>
                  <a:custGeom>
                    <a:avLst/>
                    <a:gdLst>
                      <a:gd name="T0" fmla="*/ 0 w 820"/>
                      <a:gd name="T1" fmla="*/ 0 h 332"/>
                      <a:gd name="T2" fmla="*/ 0 w 820"/>
                      <a:gd name="T3" fmla="*/ 0 h 332"/>
                      <a:gd name="T4" fmla="*/ 0 w 820"/>
                      <a:gd name="T5" fmla="*/ 0 h 332"/>
                      <a:gd name="T6" fmla="*/ 0 w 820"/>
                      <a:gd name="T7" fmla="*/ 0 h 332"/>
                      <a:gd name="T8" fmla="*/ 0 w 820"/>
                      <a:gd name="T9" fmla="*/ 0 h 33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2">
                        <a:moveTo>
                          <a:pt x="820" y="332"/>
                        </a:moveTo>
                        <a:lnTo>
                          <a:pt x="0" y="50"/>
                        </a:lnTo>
                        <a:lnTo>
                          <a:pt x="0" y="0"/>
                        </a:lnTo>
                        <a:lnTo>
                          <a:pt x="820" y="282"/>
                        </a:lnTo>
                        <a:lnTo>
                          <a:pt x="820" y="3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59" name="Freeform 54"/>
                  <p:cNvSpPr>
                    <a:spLocks/>
                  </p:cNvSpPr>
                  <p:nvPr/>
                </p:nvSpPr>
                <p:spPr bwMode="white">
                  <a:xfrm>
                    <a:off x="1793" y="996"/>
                    <a:ext cx="298" cy="121"/>
                  </a:xfrm>
                  <a:custGeom>
                    <a:avLst/>
                    <a:gdLst>
                      <a:gd name="T0" fmla="*/ 0 w 820"/>
                      <a:gd name="T1" fmla="*/ 0 h 330"/>
                      <a:gd name="T2" fmla="*/ 0 w 820"/>
                      <a:gd name="T3" fmla="*/ 0 h 330"/>
                      <a:gd name="T4" fmla="*/ 0 w 820"/>
                      <a:gd name="T5" fmla="*/ 0 h 330"/>
                      <a:gd name="T6" fmla="*/ 0 w 820"/>
                      <a:gd name="T7" fmla="*/ 0 h 330"/>
                      <a:gd name="T8" fmla="*/ 0 w 820"/>
                      <a:gd name="T9" fmla="*/ 0 h 33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0">
                        <a:moveTo>
                          <a:pt x="820" y="330"/>
                        </a:moveTo>
                        <a:lnTo>
                          <a:pt x="0" y="48"/>
                        </a:lnTo>
                        <a:lnTo>
                          <a:pt x="0" y="0"/>
                        </a:lnTo>
                        <a:lnTo>
                          <a:pt x="820" y="282"/>
                        </a:lnTo>
                        <a:lnTo>
                          <a:pt x="820" y="3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60" name="Freeform 55"/>
                  <p:cNvSpPr>
                    <a:spLocks/>
                  </p:cNvSpPr>
                  <p:nvPr/>
                </p:nvSpPr>
                <p:spPr bwMode="white">
                  <a:xfrm>
                    <a:off x="1793" y="1137"/>
                    <a:ext cx="298" cy="120"/>
                  </a:xfrm>
                  <a:custGeom>
                    <a:avLst/>
                    <a:gdLst>
                      <a:gd name="T0" fmla="*/ 0 w 820"/>
                      <a:gd name="T1" fmla="*/ 0 h 332"/>
                      <a:gd name="T2" fmla="*/ 0 w 820"/>
                      <a:gd name="T3" fmla="*/ 0 h 332"/>
                      <a:gd name="T4" fmla="*/ 0 w 820"/>
                      <a:gd name="T5" fmla="*/ 0 h 332"/>
                      <a:gd name="T6" fmla="*/ 0 w 820"/>
                      <a:gd name="T7" fmla="*/ 0 h 332"/>
                      <a:gd name="T8" fmla="*/ 0 w 820"/>
                      <a:gd name="T9" fmla="*/ 0 h 33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2">
                        <a:moveTo>
                          <a:pt x="820" y="332"/>
                        </a:moveTo>
                        <a:lnTo>
                          <a:pt x="0" y="50"/>
                        </a:lnTo>
                        <a:lnTo>
                          <a:pt x="0" y="0"/>
                        </a:lnTo>
                        <a:lnTo>
                          <a:pt x="820" y="282"/>
                        </a:lnTo>
                        <a:lnTo>
                          <a:pt x="820" y="3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61" name="Freeform 56"/>
                  <p:cNvSpPr>
                    <a:spLocks/>
                  </p:cNvSpPr>
                  <p:nvPr/>
                </p:nvSpPr>
                <p:spPr bwMode="white">
                  <a:xfrm>
                    <a:off x="1793" y="1278"/>
                    <a:ext cx="298" cy="120"/>
                  </a:xfrm>
                  <a:custGeom>
                    <a:avLst/>
                    <a:gdLst>
                      <a:gd name="T0" fmla="*/ 0 w 820"/>
                      <a:gd name="T1" fmla="*/ 0 h 330"/>
                      <a:gd name="T2" fmla="*/ 0 w 820"/>
                      <a:gd name="T3" fmla="*/ 0 h 330"/>
                      <a:gd name="T4" fmla="*/ 0 w 820"/>
                      <a:gd name="T5" fmla="*/ 0 h 330"/>
                      <a:gd name="T6" fmla="*/ 0 w 820"/>
                      <a:gd name="T7" fmla="*/ 0 h 330"/>
                      <a:gd name="T8" fmla="*/ 0 w 820"/>
                      <a:gd name="T9" fmla="*/ 0 h 33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0">
                        <a:moveTo>
                          <a:pt x="820" y="330"/>
                        </a:moveTo>
                        <a:lnTo>
                          <a:pt x="0" y="50"/>
                        </a:lnTo>
                        <a:lnTo>
                          <a:pt x="0" y="0"/>
                        </a:lnTo>
                        <a:lnTo>
                          <a:pt x="820" y="282"/>
                        </a:lnTo>
                        <a:lnTo>
                          <a:pt x="820" y="3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62" name="Freeform 57"/>
                  <p:cNvSpPr>
                    <a:spLocks/>
                  </p:cNvSpPr>
                  <p:nvPr/>
                </p:nvSpPr>
                <p:spPr bwMode="white">
                  <a:xfrm>
                    <a:off x="1793" y="1418"/>
                    <a:ext cx="198" cy="87"/>
                  </a:xfrm>
                  <a:custGeom>
                    <a:avLst/>
                    <a:gdLst>
                      <a:gd name="T0" fmla="*/ 0 w 546"/>
                      <a:gd name="T1" fmla="*/ 0 h 236"/>
                      <a:gd name="T2" fmla="*/ 0 w 546"/>
                      <a:gd name="T3" fmla="*/ 0 h 236"/>
                      <a:gd name="T4" fmla="*/ 0 w 546"/>
                      <a:gd name="T5" fmla="*/ 0 h 236"/>
                      <a:gd name="T6" fmla="*/ 0 w 546"/>
                      <a:gd name="T7" fmla="*/ 0 h 236"/>
                      <a:gd name="T8" fmla="*/ 0 w 546"/>
                      <a:gd name="T9" fmla="*/ 0 h 23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6" h="236">
                        <a:moveTo>
                          <a:pt x="546" y="186"/>
                        </a:moveTo>
                        <a:lnTo>
                          <a:pt x="0" y="0"/>
                        </a:lnTo>
                        <a:lnTo>
                          <a:pt x="0" y="48"/>
                        </a:lnTo>
                        <a:lnTo>
                          <a:pt x="546" y="236"/>
                        </a:lnTo>
                        <a:lnTo>
                          <a:pt x="546" y="18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63" name="Freeform 58"/>
                  <p:cNvSpPr>
                    <a:spLocks/>
                  </p:cNvSpPr>
                  <p:nvPr/>
                </p:nvSpPr>
                <p:spPr bwMode="white">
                  <a:xfrm>
                    <a:off x="1793" y="1347"/>
                    <a:ext cx="236" cy="100"/>
                  </a:xfrm>
                  <a:custGeom>
                    <a:avLst/>
                    <a:gdLst>
                      <a:gd name="T0" fmla="*/ 0 w 648"/>
                      <a:gd name="T1" fmla="*/ 0 h 272"/>
                      <a:gd name="T2" fmla="*/ 0 w 648"/>
                      <a:gd name="T3" fmla="*/ 0 h 272"/>
                      <a:gd name="T4" fmla="*/ 0 w 648"/>
                      <a:gd name="T5" fmla="*/ 0 h 272"/>
                      <a:gd name="T6" fmla="*/ 0 w 648"/>
                      <a:gd name="T7" fmla="*/ 0 h 272"/>
                      <a:gd name="T8" fmla="*/ 0 w 648"/>
                      <a:gd name="T9" fmla="*/ 0 h 27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48" h="272">
                        <a:moveTo>
                          <a:pt x="648" y="224"/>
                        </a:moveTo>
                        <a:lnTo>
                          <a:pt x="0" y="0"/>
                        </a:lnTo>
                        <a:lnTo>
                          <a:pt x="0" y="50"/>
                        </a:lnTo>
                        <a:lnTo>
                          <a:pt x="648" y="272"/>
                        </a:lnTo>
                        <a:lnTo>
                          <a:pt x="648" y="2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64" name="Freeform 59"/>
                  <p:cNvSpPr>
                    <a:spLocks/>
                  </p:cNvSpPr>
                  <p:nvPr/>
                </p:nvSpPr>
                <p:spPr bwMode="white">
                  <a:xfrm>
                    <a:off x="1793" y="1208"/>
                    <a:ext cx="236" cy="98"/>
                  </a:xfrm>
                  <a:custGeom>
                    <a:avLst/>
                    <a:gdLst>
                      <a:gd name="T0" fmla="*/ 0 w 648"/>
                      <a:gd name="T1" fmla="*/ 0 h 270"/>
                      <a:gd name="T2" fmla="*/ 0 w 648"/>
                      <a:gd name="T3" fmla="*/ 0 h 270"/>
                      <a:gd name="T4" fmla="*/ 0 w 648"/>
                      <a:gd name="T5" fmla="*/ 0 h 270"/>
                      <a:gd name="T6" fmla="*/ 0 w 648"/>
                      <a:gd name="T7" fmla="*/ 0 h 270"/>
                      <a:gd name="T8" fmla="*/ 0 w 648"/>
                      <a:gd name="T9" fmla="*/ 0 h 27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48" h="270">
                        <a:moveTo>
                          <a:pt x="648" y="222"/>
                        </a:moveTo>
                        <a:lnTo>
                          <a:pt x="0" y="0"/>
                        </a:lnTo>
                        <a:lnTo>
                          <a:pt x="0" y="48"/>
                        </a:lnTo>
                        <a:lnTo>
                          <a:pt x="648" y="270"/>
                        </a:lnTo>
                        <a:lnTo>
                          <a:pt x="648" y="22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65" name="Freeform 60"/>
                  <p:cNvSpPr>
                    <a:spLocks/>
                  </p:cNvSpPr>
                  <p:nvPr/>
                </p:nvSpPr>
                <p:spPr bwMode="white">
                  <a:xfrm>
                    <a:off x="1793" y="1066"/>
                    <a:ext cx="272" cy="112"/>
                  </a:xfrm>
                  <a:custGeom>
                    <a:avLst/>
                    <a:gdLst>
                      <a:gd name="T0" fmla="*/ 0 w 746"/>
                      <a:gd name="T1" fmla="*/ 0 h 306"/>
                      <a:gd name="T2" fmla="*/ 0 w 746"/>
                      <a:gd name="T3" fmla="*/ 0 h 306"/>
                      <a:gd name="T4" fmla="*/ 0 w 746"/>
                      <a:gd name="T5" fmla="*/ 0 h 306"/>
                      <a:gd name="T6" fmla="*/ 0 w 746"/>
                      <a:gd name="T7" fmla="*/ 0 h 306"/>
                      <a:gd name="T8" fmla="*/ 0 w 746"/>
                      <a:gd name="T9" fmla="*/ 0 h 3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46" h="306">
                        <a:moveTo>
                          <a:pt x="746" y="256"/>
                        </a:moveTo>
                        <a:lnTo>
                          <a:pt x="0" y="0"/>
                        </a:lnTo>
                        <a:lnTo>
                          <a:pt x="0" y="50"/>
                        </a:lnTo>
                        <a:lnTo>
                          <a:pt x="746" y="306"/>
                        </a:lnTo>
                        <a:lnTo>
                          <a:pt x="746" y="2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grpSp>
            <p:nvGrpSpPr>
              <p:cNvPr id="659" name="Group 42"/>
              <p:cNvGrpSpPr>
                <a:grpSpLocks/>
              </p:cNvGrpSpPr>
              <p:nvPr/>
            </p:nvGrpSpPr>
            <p:grpSpPr bwMode="auto">
              <a:xfrm>
                <a:off x="5378390" y="3720728"/>
                <a:ext cx="318420" cy="496666"/>
                <a:chOff x="1747" y="840"/>
                <a:chExt cx="541" cy="914"/>
              </a:xfrm>
            </p:grpSpPr>
            <p:grpSp>
              <p:nvGrpSpPr>
                <p:cNvPr id="736" name="Group 43"/>
                <p:cNvGrpSpPr>
                  <a:grpSpLocks/>
                </p:cNvGrpSpPr>
                <p:nvPr/>
              </p:nvGrpSpPr>
              <p:grpSpPr bwMode="auto">
                <a:xfrm>
                  <a:off x="1836" y="934"/>
                  <a:ext cx="452" cy="820"/>
                  <a:chOff x="1836" y="934"/>
                  <a:chExt cx="452" cy="820"/>
                </a:xfrm>
              </p:grpSpPr>
              <p:sp>
                <p:nvSpPr>
                  <p:cNvPr id="752" name="Freeform 44"/>
                  <p:cNvSpPr>
                    <a:spLocks/>
                  </p:cNvSpPr>
                  <p:nvPr/>
                </p:nvSpPr>
                <p:spPr bwMode="auto">
                  <a:xfrm>
                    <a:off x="1836" y="934"/>
                    <a:ext cx="451" cy="817"/>
                  </a:xfrm>
                  <a:custGeom>
                    <a:avLst/>
                    <a:gdLst>
                      <a:gd name="T0" fmla="*/ 0 w 1238"/>
                      <a:gd name="T1" fmla="*/ 0 h 2240"/>
                      <a:gd name="T2" fmla="*/ 0 w 1238"/>
                      <a:gd name="T3" fmla="*/ 0 h 2240"/>
                      <a:gd name="T4" fmla="*/ 0 w 1238"/>
                      <a:gd name="T5" fmla="*/ 0 h 2240"/>
                      <a:gd name="T6" fmla="*/ 0 w 1238"/>
                      <a:gd name="T7" fmla="*/ 0 h 2240"/>
                      <a:gd name="T8" fmla="*/ 0 w 1238"/>
                      <a:gd name="T9" fmla="*/ 0 h 2240"/>
                      <a:gd name="T10" fmla="*/ 0 w 1238"/>
                      <a:gd name="T11" fmla="*/ 0 h 22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38" h="2240">
                        <a:moveTo>
                          <a:pt x="10" y="0"/>
                        </a:moveTo>
                        <a:lnTo>
                          <a:pt x="1238" y="448"/>
                        </a:lnTo>
                        <a:lnTo>
                          <a:pt x="1238" y="1860"/>
                        </a:lnTo>
                        <a:lnTo>
                          <a:pt x="928" y="2240"/>
                        </a:lnTo>
                        <a:lnTo>
                          <a:pt x="0" y="1910"/>
                        </a:lnTo>
                        <a:lnTo>
                          <a:pt x="10" y="0"/>
                        </a:lnTo>
                        <a:close/>
                      </a:path>
                    </a:pathLst>
                  </a:custGeom>
                  <a:solidFill>
                    <a:srgbClr val="0079D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53" name="Freeform 45"/>
                  <p:cNvSpPr>
                    <a:spLocks/>
                  </p:cNvSpPr>
                  <p:nvPr/>
                </p:nvSpPr>
                <p:spPr bwMode="auto">
                  <a:xfrm>
                    <a:off x="2173" y="1573"/>
                    <a:ext cx="115" cy="181"/>
                  </a:xfrm>
                  <a:custGeom>
                    <a:avLst/>
                    <a:gdLst>
                      <a:gd name="T0" fmla="*/ 0 w 314"/>
                      <a:gd name="T1" fmla="*/ 0 h 496"/>
                      <a:gd name="T2" fmla="*/ 0 w 314"/>
                      <a:gd name="T3" fmla="*/ 0 h 496"/>
                      <a:gd name="T4" fmla="*/ 0 w 314"/>
                      <a:gd name="T5" fmla="*/ 0 h 496"/>
                      <a:gd name="T6" fmla="*/ 0 w 314"/>
                      <a:gd name="T7" fmla="*/ 0 h 49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4" h="496">
                        <a:moveTo>
                          <a:pt x="314" y="112"/>
                        </a:moveTo>
                        <a:lnTo>
                          <a:pt x="0" y="0"/>
                        </a:lnTo>
                        <a:lnTo>
                          <a:pt x="0" y="496"/>
                        </a:lnTo>
                        <a:lnTo>
                          <a:pt x="314" y="112"/>
                        </a:lnTo>
                        <a:close/>
                      </a:path>
                    </a:pathLst>
                  </a:custGeom>
                  <a:solidFill>
                    <a:srgbClr val="CC696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nvGrpSpPr>
                <p:cNvPr id="737" name="Group 46"/>
                <p:cNvGrpSpPr>
                  <a:grpSpLocks/>
                </p:cNvGrpSpPr>
                <p:nvPr/>
              </p:nvGrpSpPr>
              <p:grpSpPr bwMode="auto">
                <a:xfrm>
                  <a:off x="1791" y="886"/>
                  <a:ext cx="452" cy="818"/>
                  <a:chOff x="1791" y="886"/>
                  <a:chExt cx="452" cy="818"/>
                </a:xfrm>
              </p:grpSpPr>
              <p:sp>
                <p:nvSpPr>
                  <p:cNvPr id="750" name="Freeform 47"/>
                  <p:cNvSpPr>
                    <a:spLocks/>
                  </p:cNvSpPr>
                  <p:nvPr/>
                </p:nvSpPr>
                <p:spPr bwMode="auto">
                  <a:xfrm>
                    <a:off x="1791" y="886"/>
                    <a:ext cx="452" cy="817"/>
                  </a:xfrm>
                  <a:custGeom>
                    <a:avLst/>
                    <a:gdLst>
                      <a:gd name="T0" fmla="*/ 0 w 1240"/>
                      <a:gd name="T1" fmla="*/ 0 h 2240"/>
                      <a:gd name="T2" fmla="*/ 0 w 1240"/>
                      <a:gd name="T3" fmla="*/ 0 h 2240"/>
                      <a:gd name="T4" fmla="*/ 0 w 1240"/>
                      <a:gd name="T5" fmla="*/ 0 h 2240"/>
                      <a:gd name="T6" fmla="*/ 0 w 1240"/>
                      <a:gd name="T7" fmla="*/ 0 h 2240"/>
                      <a:gd name="T8" fmla="*/ 0 w 1240"/>
                      <a:gd name="T9" fmla="*/ 0 h 2240"/>
                      <a:gd name="T10" fmla="*/ 0 w 1240"/>
                      <a:gd name="T11" fmla="*/ 0 h 22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40" h="2240">
                        <a:moveTo>
                          <a:pt x="10" y="0"/>
                        </a:moveTo>
                        <a:lnTo>
                          <a:pt x="1238" y="448"/>
                        </a:lnTo>
                        <a:lnTo>
                          <a:pt x="1240" y="1860"/>
                        </a:lnTo>
                        <a:lnTo>
                          <a:pt x="928" y="2240"/>
                        </a:lnTo>
                        <a:lnTo>
                          <a:pt x="0" y="1910"/>
                        </a:lnTo>
                        <a:lnTo>
                          <a:pt x="10" y="0"/>
                        </a:lnTo>
                        <a:close/>
                      </a:path>
                    </a:pathLst>
                  </a:custGeom>
                  <a:solidFill>
                    <a:srgbClr val="BBBCB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51" name="Freeform 48"/>
                  <p:cNvSpPr>
                    <a:spLocks/>
                  </p:cNvSpPr>
                  <p:nvPr/>
                </p:nvSpPr>
                <p:spPr bwMode="auto">
                  <a:xfrm>
                    <a:off x="2129" y="1523"/>
                    <a:ext cx="114" cy="181"/>
                  </a:xfrm>
                  <a:custGeom>
                    <a:avLst/>
                    <a:gdLst>
                      <a:gd name="T0" fmla="*/ 0 w 314"/>
                      <a:gd name="T1" fmla="*/ 0 h 498"/>
                      <a:gd name="T2" fmla="*/ 0 w 314"/>
                      <a:gd name="T3" fmla="*/ 0 h 498"/>
                      <a:gd name="T4" fmla="*/ 0 w 314"/>
                      <a:gd name="T5" fmla="*/ 0 h 498"/>
                      <a:gd name="T6" fmla="*/ 0 w 314"/>
                      <a:gd name="T7" fmla="*/ 0 h 49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4" h="498">
                        <a:moveTo>
                          <a:pt x="314" y="112"/>
                        </a:moveTo>
                        <a:lnTo>
                          <a:pt x="0" y="0"/>
                        </a:lnTo>
                        <a:lnTo>
                          <a:pt x="0" y="498"/>
                        </a:lnTo>
                        <a:lnTo>
                          <a:pt x="314" y="112"/>
                        </a:lnTo>
                        <a:close/>
                      </a:path>
                    </a:pathLst>
                  </a:custGeom>
                  <a:solidFill>
                    <a:srgbClr val="8BA0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nvGrpSpPr>
                <p:cNvPr id="738" name="Group 49"/>
                <p:cNvGrpSpPr>
                  <a:grpSpLocks/>
                </p:cNvGrpSpPr>
                <p:nvPr/>
              </p:nvGrpSpPr>
              <p:grpSpPr bwMode="auto">
                <a:xfrm>
                  <a:off x="1747" y="840"/>
                  <a:ext cx="451" cy="818"/>
                  <a:chOff x="1747" y="840"/>
                  <a:chExt cx="451" cy="818"/>
                </a:xfrm>
              </p:grpSpPr>
              <p:sp>
                <p:nvSpPr>
                  <p:cNvPr id="748" name="Freeform 50"/>
                  <p:cNvSpPr>
                    <a:spLocks/>
                  </p:cNvSpPr>
                  <p:nvPr/>
                </p:nvSpPr>
                <p:spPr bwMode="auto">
                  <a:xfrm>
                    <a:off x="1747" y="840"/>
                    <a:ext cx="450" cy="817"/>
                  </a:xfrm>
                  <a:custGeom>
                    <a:avLst/>
                    <a:gdLst>
                      <a:gd name="T0" fmla="*/ 0 w 1234"/>
                      <a:gd name="T1" fmla="*/ 0 h 2240"/>
                      <a:gd name="T2" fmla="*/ 0 w 1234"/>
                      <a:gd name="T3" fmla="*/ 0 h 2240"/>
                      <a:gd name="T4" fmla="*/ 0 w 1234"/>
                      <a:gd name="T5" fmla="*/ 0 h 2240"/>
                      <a:gd name="T6" fmla="*/ 0 w 1234"/>
                      <a:gd name="T7" fmla="*/ 0 h 2240"/>
                      <a:gd name="T8" fmla="*/ 0 w 1234"/>
                      <a:gd name="T9" fmla="*/ 0 h 2240"/>
                      <a:gd name="T10" fmla="*/ 0 w 1234"/>
                      <a:gd name="T11" fmla="*/ 0 h 22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34" h="2240">
                        <a:moveTo>
                          <a:pt x="0" y="0"/>
                        </a:moveTo>
                        <a:lnTo>
                          <a:pt x="1232" y="448"/>
                        </a:lnTo>
                        <a:lnTo>
                          <a:pt x="1234" y="1860"/>
                        </a:lnTo>
                        <a:lnTo>
                          <a:pt x="922" y="2240"/>
                        </a:lnTo>
                        <a:lnTo>
                          <a:pt x="0" y="1910"/>
                        </a:lnTo>
                        <a:lnTo>
                          <a:pt x="0" y="0"/>
                        </a:lnTo>
                        <a:close/>
                      </a:path>
                    </a:pathLst>
                  </a:custGeom>
                  <a:solidFill>
                    <a:srgbClr val="DC7B1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49" name="Freeform 51"/>
                  <p:cNvSpPr>
                    <a:spLocks/>
                  </p:cNvSpPr>
                  <p:nvPr/>
                </p:nvSpPr>
                <p:spPr bwMode="auto">
                  <a:xfrm>
                    <a:off x="2083" y="1477"/>
                    <a:ext cx="115" cy="181"/>
                  </a:xfrm>
                  <a:custGeom>
                    <a:avLst/>
                    <a:gdLst>
                      <a:gd name="T0" fmla="*/ 0 w 316"/>
                      <a:gd name="T1" fmla="*/ 0 h 498"/>
                      <a:gd name="T2" fmla="*/ 0 w 316"/>
                      <a:gd name="T3" fmla="*/ 0 h 498"/>
                      <a:gd name="T4" fmla="*/ 0 w 316"/>
                      <a:gd name="T5" fmla="*/ 0 h 498"/>
                      <a:gd name="T6" fmla="*/ 0 w 316"/>
                      <a:gd name="T7" fmla="*/ 0 h 49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6" h="498">
                        <a:moveTo>
                          <a:pt x="316" y="112"/>
                        </a:moveTo>
                        <a:lnTo>
                          <a:pt x="0" y="0"/>
                        </a:lnTo>
                        <a:lnTo>
                          <a:pt x="0" y="498"/>
                        </a:lnTo>
                        <a:lnTo>
                          <a:pt x="316" y="112"/>
                        </a:lnTo>
                        <a:close/>
                      </a:path>
                    </a:pathLst>
                  </a:custGeom>
                  <a:solidFill>
                    <a:srgbClr val="FDC27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nvGrpSpPr>
                <p:cNvPr id="739" name="Group 52"/>
                <p:cNvGrpSpPr>
                  <a:grpSpLocks/>
                </p:cNvGrpSpPr>
                <p:nvPr/>
              </p:nvGrpSpPr>
              <p:grpSpPr bwMode="auto">
                <a:xfrm>
                  <a:off x="1793" y="925"/>
                  <a:ext cx="298" cy="580"/>
                  <a:chOff x="1793" y="925"/>
                  <a:chExt cx="298" cy="580"/>
                </a:xfrm>
              </p:grpSpPr>
              <p:sp>
                <p:nvSpPr>
                  <p:cNvPr id="740" name="Freeform 53"/>
                  <p:cNvSpPr>
                    <a:spLocks/>
                  </p:cNvSpPr>
                  <p:nvPr/>
                </p:nvSpPr>
                <p:spPr bwMode="white">
                  <a:xfrm>
                    <a:off x="1793" y="925"/>
                    <a:ext cx="298" cy="122"/>
                  </a:xfrm>
                  <a:custGeom>
                    <a:avLst/>
                    <a:gdLst>
                      <a:gd name="T0" fmla="*/ 0 w 820"/>
                      <a:gd name="T1" fmla="*/ 0 h 332"/>
                      <a:gd name="T2" fmla="*/ 0 w 820"/>
                      <a:gd name="T3" fmla="*/ 0 h 332"/>
                      <a:gd name="T4" fmla="*/ 0 w 820"/>
                      <a:gd name="T5" fmla="*/ 0 h 332"/>
                      <a:gd name="T6" fmla="*/ 0 w 820"/>
                      <a:gd name="T7" fmla="*/ 0 h 332"/>
                      <a:gd name="T8" fmla="*/ 0 w 820"/>
                      <a:gd name="T9" fmla="*/ 0 h 33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2">
                        <a:moveTo>
                          <a:pt x="820" y="332"/>
                        </a:moveTo>
                        <a:lnTo>
                          <a:pt x="0" y="50"/>
                        </a:lnTo>
                        <a:lnTo>
                          <a:pt x="0" y="0"/>
                        </a:lnTo>
                        <a:lnTo>
                          <a:pt x="820" y="282"/>
                        </a:lnTo>
                        <a:lnTo>
                          <a:pt x="820" y="3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41" name="Freeform 54"/>
                  <p:cNvSpPr>
                    <a:spLocks/>
                  </p:cNvSpPr>
                  <p:nvPr/>
                </p:nvSpPr>
                <p:spPr bwMode="white">
                  <a:xfrm>
                    <a:off x="1793" y="996"/>
                    <a:ext cx="298" cy="121"/>
                  </a:xfrm>
                  <a:custGeom>
                    <a:avLst/>
                    <a:gdLst>
                      <a:gd name="T0" fmla="*/ 0 w 820"/>
                      <a:gd name="T1" fmla="*/ 0 h 330"/>
                      <a:gd name="T2" fmla="*/ 0 w 820"/>
                      <a:gd name="T3" fmla="*/ 0 h 330"/>
                      <a:gd name="T4" fmla="*/ 0 w 820"/>
                      <a:gd name="T5" fmla="*/ 0 h 330"/>
                      <a:gd name="T6" fmla="*/ 0 w 820"/>
                      <a:gd name="T7" fmla="*/ 0 h 330"/>
                      <a:gd name="T8" fmla="*/ 0 w 820"/>
                      <a:gd name="T9" fmla="*/ 0 h 33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0">
                        <a:moveTo>
                          <a:pt x="820" y="330"/>
                        </a:moveTo>
                        <a:lnTo>
                          <a:pt x="0" y="48"/>
                        </a:lnTo>
                        <a:lnTo>
                          <a:pt x="0" y="0"/>
                        </a:lnTo>
                        <a:lnTo>
                          <a:pt x="820" y="282"/>
                        </a:lnTo>
                        <a:lnTo>
                          <a:pt x="820" y="3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42" name="Freeform 55"/>
                  <p:cNvSpPr>
                    <a:spLocks/>
                  </p:cNvSpPr>
                  <p:nvPr/>
                </p:nvSpPr>
                <p:spPr bwMode="white">
                  <a:xfrm>
                    <a:off x="1793" y="1137"/>
                    <a:ext cx="298" cy="120"/>
                  </a:xfrm>
                  <a:custGeom>
                    <a:avLst/>
                    <a:gdLst>
                      <a:gd name="T0" fmla="*/ 0 w 820"/>
                      <a:gd name="T1" fmla="*/ 0 h 332"/>
                      <a:gd name="T2" fmla="*/ 0 w 820"/>
                      <a:gd name="T3" fmla="*/ 0 h 332"/>
                      <a:gd name="T4" fmla="*/ 0 w 820"/>
                      <a:gd name="T5" fmla="*/ 0 h 332"/>
                      <a:gd name="T6" fmla="*/ 0 w 820"/>
                      <a:gd name="T7" fmla="*/ 0 h 332"/>
                      <a:gd name="T8" fmla="*/ 0 w 820"/>
                      <a:gd name="T9" fmla="*/ 0 h 33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2">
                        <a:moveTo>
                          <a:pt x="820" y="332"/>
                        </a:moveTo>
                        <a:lnTo>
                          <a:pt x="0" y="50"/>
                        </a:lnTo>
                        <a:lnTo>
                          <a:pt x="0" y="0"/>
                        </a:lnTo>
                        <a:lnTo>
                          <a:pt x="820" y="282"/>
                        </a:lnTo>
                        <a:lnTo>
                          <a:pt x="820" y="3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43" name="Freeform 56"/>
                  <p:cNvSpPr>
                    <a:spLocks/>
                  </p:cNvSpPr>
                  <p:nvPr/>
                </p:nvSpPr>
                <p:spPr bwMode="white">
                  <a:xfrm>
                    <a:off x="1793" y="1278"/>
                    <a:ext cx="298" cy="120"/>
                  </a:xfrm>
                  <a:custGeom>
                    <a:avLst/>
                    <a:gdLst>
                      <a:gd name="T0" fmla="*/ 0 w 820"/>
                      <a:gd name="T1" fmla="*/ 0 h 330"/>
                      <a:gd name="T2" fmla="*/ 0 w 820"/>
                      <a:gd name="T3" fmla="*/ 0 h 330"/>
                      <a:gd name="T4" fmla="*/ 0 w 820"/>
                      <a:gd name="T5" fmla="*/ 0 h 330"/>
                      <a:gd name="T6" fmla="*/ 0 w 820"/>
                      <a:gd name="T7" fmla="*/ 0 h 330"/>
                      <a:gd name="T8" fmla="*/ 0 w 820"/>
                      <a:gd name="T9" fmla="*/ 0 h 33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0">
                        <a:moveTo>
                          <a:pt x="820" y="330"/>
                        </a:moveTo>
                        <a:lnTo>
                          <a:pt x="0" y="50"/>
                        </a:lnTo>
                        <a:lnTo>
                          <a:pt x="0" y="0"/>
                        </a:lnTo>
                        <a:lnTo>
                          <a:pt x="820" y="282"/>
                        </a:lnTo>
                        <a:lnTo>
                          <a:pt x="820" y="3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44" name="Freeform 57"/>
                  <p:cNvSpPr>
                    <a:spLocks/>
                  </p:cNvSpPr>
                  <p:nvPr/>
                </p:nvSpPr>
                <p:spPr bwMode="white">
                  <a:xfrm>
                    <a:off x="1793" y="1418"/>
                    <a:ext cx="198" cy="87"/>
                  </a:xfrm>
                  <a:custGeom>
                    <a:avLst/>
                    <a:gdLst>
                      <a:gd name="T0" fmla="*/ 0 w 546"/>
                      <a:gd name="T1" fmla="*/ 0 h 236"/>
                      <a:gd name="T2" fmla="*/ 0 w 546"/>
                      <a:gd name="T3" fmla="*/ 0 h 236"/>
                      <a:gd name="T4" fmla="*/ 0 w 546"/>
                      <a:gd name="T5" fmla="*/ 0 h 236"/>
                      <a:gd name="T6" fmla="*/ 0 w 546"/>
                      <a:gd name="T7" fmla="*/ 0 h 236"/>
                      <a:gd name="T8" fmla="*/ 0 w 546"/>
                      <a:gd name="T9" fmla="*/ 0 h 23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6" h="236">
                        <a:moveTo>
                          <a:pt x="546" y="186"/>
                        </a:moveTo>
                        <a:lnTo>
                          <a:pt x="0" y="0"/>
                        </a:lnTo>
                        <a:lnTo>
                          <a:pt x="0" y="48"/>
                        </a:lnTo>
                        <a:lnTo>
                          <a:pt x="546" y="236"/>
                        </a:lnTo>
                        <a:lnTo>
                          <a:pt x="546" y="18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45" name="Freeform 58"/>
                  <p:cNvSpPr>
                    <a:spLocks/>
                  </p:cNvSpPr>
                  <p:nvPr/>
                </p:nvSpPr>
                <p:spPr bwMode="white">
                  <a:xfrm>
                    <a:off x="1793" y="1347"/>
                    <a:ext cx="236" cy="100"/>
                  </a:xfrm>
                  <a:custGeom>
                    <a:avLst/>
                    <a:gdLst>
                      <a:gd name="T0" fmla="*/ 0 w 648"/>
                      <a:gd name="T1" fmla="*/ 0 h 272"/>
                      <a:gd name="T2" fmla="*/ 0 w 648"/>
                      <a:gd name="T3" fmla="*/ 0 h 272"/>
                      <a:gd name="T4" fmla="*/ 0 w 648"/>
                      <a:gd name="T5" fmla="*/ 0 h 272"/>
                      <a:gd name="T6" fmla="*/ 0 w 648"/>
                      <a:gd name="T7" fmla="*/ 0 h 272"/>
                      <a:gd name="T8" fmla="*/ 0 w 648"/>
                      <a:gd name="T9" fmla="*/ 0 h 27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48" h="272">
                        <a:moveTo>
                          <a:pt x="648" y="224"/>
                        </a:moveTo>
                        <a:lnTo>
                          <a:pt x="0" y="0"/>
                        </a:lnTo>
                        <a:lnTo>
                          <a:pt x="0" y="50"/>
                        </a:lnTo>
                        <a:lnTo>
                          <a:pt x="648" y="272"/>
                        </a:lnTo>
                        <a:lnTo>
                          <a:pt x="648" y="2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46" name="Freeform 59"/>
                  <p:cNvSpPr>
                    <a:spLocks/>
                  </p:cNvSpPr>
                  <p:nvPr/>
                </p:nvSpPr>
                <p:spPr bwMode="white">
                  <a:xfrm>
                    <a:off x="1793" y="1208"/>
                    <a:ext cx="236" cy="98"/>
                  </a:xfrm>
                  <a:custGeom>
                    <a:avLst/>
                    <a:gdLst>
                      <a:gd name="T0" fmla="*/ 0 w 648"/>
                      <a:gd name="T1" fmla="*/ 0 h 270"/>
                      <a:gd name="T2" fmla="*/ 0 w 648"/>
                      <a:gd name="T3" fmla="*/ 0 h 270"/>
                      <a:gd name="T4" fmla="*/ 0 w 648"/>
                      <a:gd name="T5" fmla="*/ 0 h 270"/>
                      <a:gd name="T6" fmla="*/ 0 w 648"/>
                      <a:gd name="T7" fmla="*/ 0 h 270"/>
                      <a:gd name="T8" fmla="*/ 0 w 648"/>
                      <a:gd name="T9" fmla="*/ 0 h 27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48" h="270">
                        <a:moveTo>
                          <a:pt x="648" y="222"/>
                        </a:moveTo>
                        <a:lnTo>
                          <a:pt x="0" y="0"/>
                        </a:lnTo>
                        <a:lnTo>
                          <a:pt x="0" y="48"/>
                        </a:lnTo>
                        <a:lnTo>
                          <a:pt x="648" y="270"/>
                        </a:lnTo>
                        <a:lnTo>
                          <a:pt x="648" y="22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47" name="Freeform 60"/>
                  <p:cNvSpPr>
                    <a:spLocks/>
                  </p:cNvSpPr>
                  <p:nvPr/>
                </p:nvSpPr>
                <p:spPr bwMode="white">
                  <a:xfrm>
                    <a:off x="1793" y="1066"/>
                    <a:ext cx="272" cy="112"/>
                  </a:xfrm>
                  <a:custGeom>
                    <a:avLst/>
                    <a:gdLst>
                      <a:gd name="T0" fmla="*/ 0 w 746"/>
                      <a:gd name="T1" fmla="*/ 0 h 306"/>
                      <a:gd name="T2" fmla="*/ 0 w 746"/>
                      <a:gd name="T3" fmla="*/ 0 h 306"/>
                      <a:gd name="T4" fmla="*/ 0 w 746"/>
                      <a:gd name="T5" fmla="*/ 0 h 306"/>
                      <a:gd name="T6" fmla="*/ 0 w 746"/>
                      <a:gd name="T7" fmla="*/ 0 h 306"/>
                      <a:gd name="T8" fmla="*/ 0 w 746"/>
                      <a:gd name="T9" fmla="*/ 0 h 3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46" h="306">
                        <a:moveTo>
                          <a:pt x="746" y="256"/>
                        </a:moveTo>
                        <a:lnTo>
                          <a:pt x="0" y="0"/>
                        </a:lnTo>
                        <a:lnTo>
                          <a:pt x="0" y="50"/>
                        </a:lnTo>
                        <a:lnTo>
                          <a:pt x="746" y="306"/>
                        </a:lnTo>
                        <a:lnTo>
                          <a:pt x="746" y="2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grpSp>
            <p:nvGrpSpPr>
              <p:cNvPr id="660" name="Group 42"/>
              <p:cNvGrpSpPr>
                <a:grpSpLocks/>
              </p:cNvGrpSpPr>
              <p:nvPr/>
            </p:nvGrpSpPr>
            <p:grpSpPr bwMode="auto">
              <a:xfrm>
                <a:off x="5148064" y="3723254"/>
                <a:ext cx="318420" cy="496666"/>
                <a:chOff x="1747" y="840"/>
                <a:chExt cx="541" cy="914"/>
              </a:xfrm>
            </p:grpSpPr>
            <p:grpSp>
              <p:nvGrpSpPr>
                <p:cNvPr id="718" name="Group 43"/>
                <p:cNvGrpSpPr>
                  <a:grpSpLocks/>
                </p:cNvGrpSpPr>
                <p:nvPr/>
              </p:nvGrpSpPr>
              <p:grpSpPr bwMode="auto">
                <a:xfrm>
                  <a:off x="1836" y="934"/>
                  <a:ext cx="452" cy="820"/>
                  <a:chOff x="1836" y="934"/>
                  <a:chExt cx="452" cy="820"/>
                </a:xfrm>
              </p:grpSpPr>
              <p:sp>
                <p:nvSpPr>
                  <p:cNvPr id="734" name="Freeform 44"/>
                  <p:cNvSpPr>
                    <a:spLocks/>
                  </p:cNvSpPr>
                  <p:nvPr/>
                </p:nvSpPr>
                <p:spPr bwMode="auto">
                  <a:xfrm>
                    <a:off x="1836" y="934"/>
                    <a:ext cx="451" cy="817"/>
                  </a:xfrm>
                  <a:custGeom>
                    <a:avLst/>
                    <a:gdLst>
                      <a:gd name="T0" fmla="*/ 0 w 1238"/>
                      <a:gd name="T1" fmla="*/ 0 h 2240"/>
                      <a:gd name="T2" fmla="*/ 0 w 1238"/>
                      <a:gd name="T3" fmla="*/ 0 h 2240"/>
                      <a:gd name="T4" fmla="*/ 0 w 1238"/>
                      <a:gd name="T5" fmla="*/ 0 h 2240"/>
                      <a:gd name="T6" fmla="*/ 0 w 1238"/>
                      <a:gd name="T7" fmla="*/ 0 h 2240"/>
                      <a:gd name="T8" fmla="*/ 0 w 1238"/>
                      <a:gd name="T9" fmla="*/ 0 h 2240"/>
                      <a:gd name="T10" fmla="*/ 0 w 1238"/>
                      <a:gd name="T11" fmla="*/ 0 h 22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38" h="2240">
                        <a:moveTo>
                          <a:pt x="10" y="0"/>
                        </a:moveTo>
                        <a:lnTo>
                          <a:pt x="1238" y="448"/>
                        </a:lnTo>
                        <a:lnTo>
                          <a:pt x="1238" y="1860"/>
                        </a:lnTo>
                        <a:lnTo>
                          <a:pt x="928" y="2240"/>
                        </a:lnTo>
                        <a:lnTo>
                          <a:pt x="0" y="1910"/>
                        </a:lnTo>
                        <a:lnTo>
                          <a:pt x="10" y="0"/>
                        </a:lnTo>
                        <a:close/>
                      </a:path>
                    </a:pathLst>
                  </a:custGeom>
                  <a:solidFill>
                    <a:srgbClr val="0079D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35" name="Freeform 45"/>
                  <p:cNvSpPr>
                    <a:spLocks/>
                  </p:cNvSpPr>
                  <p:nvPr/>
                </p:nvSpPr>
                <p:spPr bwMode="auto">
                  <a:xfrm>
                    <a:off x="2173" y="1573"/>
                    <a:ext cx="115" cy="181"/>
                  </a:xfrm>
                  <a:custGeom>
                    <a:avLst/>
                    <a:gdLst>
                      <a:gd name="T0" fmla="*/ 0 w 314"/>
                      <a:gd name="T1" fmla="*/ 0 h 496"/>
                      <a:gd name="T2" fmla="*/ 0 w 314"/>
                      <a:gd name="T3" fmla="*/ 0 h 496"/>
                      <a:gd name="T4" fmla="*/ 0 w 314"/>
                      <a:gd name="T5" fmla="*/ 0 h 496"/>
                      <a:gd name="T6" fmla="*/ 0 w 314"/>
                      <a:gd name="T7" fmla="*/ 0 h 49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4" h="496">
                        <a:moveTo>
                          <a:pt x="314" y="112"/>
                        </a:moveTo>
                        <a:lnTo>
                          <a:pt x="0" y="0"/>
                        </a:lnTo>
                        <a:lnTo>
                          <a:pt x="0" y="496"/>
                        </a:lnTo>
                        <a:lnTo>
                          <a:pt x="314" y="112"/>
                        </a:lnTo>
                        <a:close/>
                      </a:path>
                    </a:pathLst>
                  </a:custGeom>
                  <a:solidFill>
                    <a:srgbClr val="CC696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nvGrpSpPr>
                <p:cNvPr id="719" name="Group 46"/>
                <p:cNvGrpSpPr>
                  <a:grpSpLocks/>
                </p:cNvGrpSpPr>
                <p:nvPr/>
              </p:nvGrpSpPr>
              <p:grpSpPr bwMode="auto">
                <a:xfrm>
                  <a:off x="1791" y="886"/>
                  <a:ext cx="452" cy="818"/>
                  <a:chOff x="1791" y="886"/>
                  <a:chExt cx="452" cy="818"/>
                </a:xfrm>
              </p:grpSpPr>
              <p:sp>
                <p:nvSpPr>
                  <p:cNvPr id="732" name="Freeform 47"/>
                  <p:cNvSpPr>
                    <a:spLocks/>
                  </p:cNvSpPr>
                  <p:nvPr/>
                </p:nvSpPr>
                <p:spPr bwMode="auto">
                  <a:xfrm>
                    <a:off x="1791" y="886"/>
                    <a:ext cx="452" cy="817"/>
                  </a:xfrm>
                  <a:custGeom>
                    <a:avLst/>
                    <a:gdLst>
                      <a:gd name="T0" fmla="*/ 0 w 1240"/>
                      <a:gd name="T1" fmla="*/ 0 h 2240"/>
                      <a:gd name="T2" fmla="*/ 0 w 1240"/>
                      <a:gd name="T3" fmla="*/ 0 h 2240"/>
                      <a:gd name="T4" fmla="*/ 0 w 1240"/>
                      <a:gd name="T5" fmla="*/ 0 h 2240"/>
                      <a:gd name="T6" fmla="*/ 0 w 1240"/>
                      <a:gd name="T7" fmla="*/ 0 h 2240"/>
                      <a:gd name="T8" fmla="*/ 0 w 1240"/>
                      <a:gd name="T9" fmla="*/ 0 h 2240"/>
                      <a:gd name="T10" fmla="*/ 0 w 1240"/>
                      <a:gd name="T11" fmla="*/ 0 h 22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40" h="2240">
                        <a:moveTo>
                          <a:pt x="10" y="0"/>
                        </a:moveTo>
                        <a:lnTo>
                          <a:pt x="1238" y="448"/>
                        </a:lnTo>
                        <a:lnTo>
                          <a:pt x="1240" y="1860"/>
                        </a:lnTo>
                        <a:lnTo>
                          <a:pt x="928" y="2240"/>
                        </a:lnTo>
                        <a:lnTo>
                          <a:pt x="0" y="1910"/>
                        </a:lnTo>
                        <a:lnTo>
                          <a:pt x="10" y="0"/>
                        </a:lnTo>
                        <a:close/>
                      </a:path>
                    </a:pathLst>
                  </a:custGeom>
                  <a:solidFill>
                    <a:srgbClr val="BBBCB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33" name="Freeform 48"/>
                  <p:cNvSpPr>
                    <a:spLocks/>
                  </p:cNvSpPr>
                  <p:nvPr/>
                </p:nvSpPr>
                <p:spPr bwMode="auto">
                  <a:xfrm>
                    <a:off x="2129" y="1523"/>
                    <a:ext cx="114" cy="181"/>
                  </a:xfrm>
                  <a:custGeom>
                    <a:avLst/>
                    <a:gdLst>
                      <a:gd name="T0" fmla="*/ 0 w 314"/>
                      <a:gd name="T1" fmla="*/ 0 h 498"/>
                      <a:gd name="T2" fmla="*/ 0 w 314"/>
                      <a:gd name="T3" fmla="*/ 0 h 498"/>
                      <a:gd name="T4" fmla="*/ 0 w 314"/>
                      <a:gd name="T5" fmla="*/ 0 h 498"/>
                      <a:gd name="T6" fmla="*/ 0 w 314"/>
                      <a:gd name="T7" fmla="*/ 0 h 49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4" h="498">
                        <a:moveTo>
                          <a:pt x="314" y="112"/>
                        </a:moveTo>
                        <a:lnTo>
                          <a:pt x="0" y="0"/>
                        </a:lnTo>
                        <a:lnTo>
                          <a:pt x="0" y="498"/>
                        </a:lnTo>
                        <a:lnTo>
                          <a:pt x="314" y="112"/>
                        </a:lnTo>
                        <a:close/>
                      </a:path>
                    </a:pathLst>
                  </a:custGeom>
                  <a:solidFill>
                    <a:srgbClr val="8BA0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nvGrpSpPr>
                <p:cNvPr id="720" name="Group 49"/>
                <p:cNvGrpSpPr>
                  <a:grpSpLocks/>
                </p:cNvGrpSpPr>
                <p:nvPr/>
              </p:nvGrpSpPr>
              <p:grpSpPr bwMode="auto">
                <a:xfrm>
                  <a:off x="1747" y="840"/>
                  <a:ext cx="451" cy="818"/>
                  <a:chOff x="1747" y="840"/>
                  <a:chExt cx="451" cy="818"/>
                </a:xfrm>
              </p:grpSpPr>
              <p:sp>
                <p:nvSpPr>
                  <p:cNvPr id="730" name="Freeform 50"/>
                  <p:cNvSpPr>
                    <a:spLocks/>
                  </p:cNvSpPr>
                  <p:nvPr/>
                </p:nvSpPr>
                <p:spPr bwMode="auto">
                  <a:xfrm>
                    <a:off x="1747" y="840"/>
                    <a:ext cx="450" cy="817"/>
                  </a:xfrm>
                  <a:custGeom>
                    <a:avLst/>
                    <a:gdLst>
                      <a:gd name="T0" fmla="*/ 0 w 1234"/>
                      <a:gd name="T1" fmla="*/ 0 h 2240"/>
                      <a:gd name="T2" fmla="*/ 0 w 1234"/>
                      <a:gd name="T3" fmla="*/ 0 h 2240"/>
                      <a:gd name="T4" fmla="*/ 0 w 1234"/>
                      <a:gd name="T5" fmla="*/ 0 h 2240"/>
                      <a:gd name="T6" fmla="*/ 0 w 1234"/>
                      <a:gd name="T7" fmla="*/ 0 h 2240"/>
                      <a:gd name="T8" fmla="*/ 0 w 1234"/>
                      <a:gd name="T9" fmla="*/ 0 h 2240"/>
                      <a:gd name="T10" fmla="*/ 0 w 1234"/>
                      <a:gd name="T11" fmla="*/ 0 h 22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34" h="2240">
                        <a:moveTo>
                          <a:pt x="0" y="0"/>
                        </a:moveTo>
                        <a:lnTo>
                          <a:pt x="1232" y="448"/>
                        </a:lnTo>
                        <a:lnTo>
                          <a:pt x="1234" y="1860"/>
                        </a:lnTo>
                        <a:lnTo>
                          <a:pt x="922" y="2240"/>
                        </a:lnTo>
                        <a:lnTo>
                          <a:pt x="0" y="1910"/>
                        </a:lnTo>
                        <a:lnTo>
                          <a:pt x="0" y="0"/>
                        </a:lnTo>
                        <a:close/>
                      </a:path>
                    </a:pathLst>
                  </a:custGeom>
                  <a:solidFill>
                    <a:srgbClr val="DC7B1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31" name="Freeform 51"/>
                  <p:cNvSpPr>
                    <a:spLocks/>
                  </p:cNvSpPr>
                  <p:nvPr/>
                </p:nvSpPr>
                <p:spPr bwMode="auto">
                  <a:xfrm>
                    <a:off x="2083" y="1477"/>
                    <a:ext cx="115" cy="181"/>
                  </a:xfrm>
                  <a:custGeom>
                    <a:avLst/>
                    <a:gdLst>
                      <a:gd name="T0" fmla="*/ 0 w 316"/>
                      <a:gd name="T1" fmla="*/ 0 h 498"/>
                      <a:gd name="T2" fmla="*/ 0 w 316"/>
                      <a:gd name="T3" fmla="*/ 0 h 498"/>
                      <a:gd name="T4" fmla="*/ 0 w 316"/>
                      <a:gd name="T5" fmla="*/ 0 h 498"/>
                      <a:gd name="T6" fmla="*/ 0 w 316"/>
                      <a:gd name="T7" fmla="*/ 0 h 49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6" h="498">
                        <a:moveTo>
                          <a:pt x="316" y="112"/>
                        </a:moveTo>
                        <a:lnTo>
                          <a:pt x="0" y="0"/>
                        </a:lnTo>
                        <a:lnTo>
                          <a:pt x="0" y="498"/>
                        </a:lnTo>
                        <a:lnTo>
                          <a:pt x="316" y="112"/>
                        </a:lnTo>
                        <a:close/>
                      </a:path>
                    </a:pathLst>
                  </a:custGeom>
                  <a:solidFill>
                    <a:srgbClr val="FDC27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nvGrpSpPr>
                <p:cNvPr id="721" name="Group 52"/>
                <p:cNvGrpSpPr>
                  <a:grpSpLocks/>
                </p:cNvGrpSpPr>
                <p:nvPr/>
              </p:nvGrpSpPr>
              <p:grpSpPr bwMode="auto">
                <a:xfrm>
                  <a:off x="1793" y="925"/>
                  <a:ext cx="298" cy="580"/>
                  <a:chOff x="1793" y="925"/>
                  <a:chExt cx="298" cy="580"/>
                </a:xfrm>
              </p:grpSpPr>
              <p:sp>
                <p:nvSpPr>
                  <p:cNvPr id="722" name="Freeform 53"/>
                  <p:cNvSpPr>
                    <a:spLocks/>
                  </p:cNvSpPr>
                  <p:nvPr/>
                </p:nvSpPr>
                <p:spPr bwMode="white">
                  <a:xfrm>
                    <a:off x="1793" y="925"/>
                    <a:ext cx="298" cy="122"/>
                  </a:xfrm>
                  <a:custGeom>
                    <a:avLst/>
                    <a:gdLst>
                      <a:gd name="T0" fmla="*/ 0 w 820"/>
                      <a:gd name="T1" fmla="*/ 0 h 332"/>
                      <a:gd name="T2" fmla="*/ 0 w 820"/>
                      <a:gd name="T3" fmla="*/ 0 h 332"/>
                      <a:gd name="T4" fmla="*/ 0 w 820"/>
                      <a:gd name="T5" fmla="*/ 0 h 332"/>
                      <a:gd name="T6" fmla="*/ 0 w 820"/>
                      <a:gd name="T7" fmla="*/ 0 h 332"/>
                      <a:gd name="T8" fmla="*/ 0 w 820"/>
                      <a:gd name="T9" fmla="*/ 0 h 33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2">
                        <a:moveTo>
                          <a:pt x="820" y="332"/>
                        </a:moveTo>
                        <a:lnTo>
                          <a:pt x="0" y="50"/>
                        </a:lnTo>
                        <a:lnTo>
                          <a:pt x="0" y="0"/>
                        </a:lnTo>
                        <a:lnTo>
                          <a:pt x="820" y="282"/>
                        </a:lnTo>
                        <a:lnTo>
                          <a:pt x="820" y="3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23" name="Freeform 54"/>
                  <p:cNvSpPr>
                    <a:spLocks/>
                  </p:cNvSpPr>
                  <p:nvPr/>
                </p:nvSpPr>
                <p:spPr bwMode="white">
                  <a:xfrm>
                    <a:off x="1793" y="996"/>
                    <a:ext cx="298" cy="121"/>
                  </a:xfrm>
                  <a:custGeom>
                    <a:avLst/>
                    <a:gdLst>
                      <a:gd name="T0" fmla="*/ 0 w 820"/>
                      <a:gd name="T1" fmla="*/ 0 h 330"/>
                      <a:gd name="T2" fmla="*/ 0 w 820"/>
                      <a:gd name="T3" fmla="*/ 0 h 330"/>
                      <a:gd name="T4" fmla="*/ 0 w 820"/>
                      <a:gd name="T5" fmla="*/ 0 h 330"/>
                      <a:gd name="T6" fmla="*/ 0 w 820"/>
                      <a:gd name="T7" fmla="*/ 0 h 330"/>
                      <a:gd name="T8" fmla="*/ 0 w 820"/>
                      <a:gd name="T9" fmla="*/ 0 h 33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0">
                        <a:moveTo>
                          <a:pt x="820" y="330"/>
                        </a:moveTo>
                        <a:lnTo>
                          <a:pt x="0" y="48"/>
                        </a:lnTo>
                        <a:lnTo>
                          <a:pt x="0" y="0"/>
                        </a:lnTo>
                        <a:lnTo>
                          <a:pt x="820" y="282"/>
                        </a:lnTo>
                        <a:lnTo>
                          <a:pt x="820" y="3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24" name="Freeform 55"/>
                  <p:cNvSpPr>
                    <a:spLocks/>
                  </p:cNvSpPr>
                  <p:nvPr/>
                </p:nvSpPr>
                <p:spPr bwMode="white">
                  <a:xfrm>
                    <a:off x="1793" y="1137"/>
                    <a:ext cx="298" cy="120"/>
                  </a:xfrm>
                  <a:custGeom>
                    <a:avLst/>
                    <a:gdLst>
                      <a:gd name="T0" fmla="*/ 0 w 820"/>
                      <a:gd name="T1" fmla="*/ 0 h 332"/>
                      <a:gd name="T2" fmla="*/ 0 w 820"/>
                      <a:gd name="T3" fmla="*/ 0 h 332"/>
                      <a:gd name="T4" fmla="*/ 0 w 820"/>
                      <a:gd name="T5" fmla="*/ 0 h 332"/>
                      <a:gd name="T6" fmla="*/ 0 w 820"/>
                      <a:gd name="T7" fmla="*/ 0 h 332"/>
                      <a:gd name="T8" fmla="*/ 0 w 820"/>
                      <a:gd name="T9" fmla="*/ 0 h 33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2">
                        <a:moveTo>
                          <a:pt x="820" y="332"/>
                        </a:moveTo>
                        <a:lnTo>
                          <a:pt x="0" y="50"/>
                        </a:lnTo>
                        <a:lnTo>
                          <a:pt x="0" y="0"/>
                        </a:lnTo>
                        <a:lnTo>
                          <a:pt x="820" y="282"/>
                        </a:lnTo>
                        <a:lnTo>
                          <a:pt x="820" y="3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25" name="Freeform 56"/>
                  <p:cNvSpPr>
                    <a:spLocks/>
                  </p:cNvSpPr>
                  <p:nvPr/>
                </p:nvSpPr>
                <p:spPr bwMode="white">
                  <a:xfrm>
                    <a:off x="1793" y="1278"/>
                    <a:ext cx="298" cy="120"/>
                  </a:xfrm>
                  <a:custGeom>
                    <a:avLst/>
                    <a:gdLst>
                      <a:gd name="T0" fmla="*/ 0 w 820"/>
                      <a:gd name="T1" fmla="*/ 0 h 330"/>
                      <a:gd name="T2" fmla="*/ 0 w 820"/>
                      <a:gd name="T3" fmla="*/ 0 h 330"/>
                      <a:gd name="T4" fmla="*/ 0 w 820"/>
                      <a:gd name="T5" fmla="*/ 0 h 330"/>
                      <a:gd name="T6" fmla="*/ 0 w 820"/>
                      <a:gd name="T7" fmla="*/ 0 h 330"/>
                      <a:gd name="T8" fmla="*/ 0 w 820"/>
                      <a:gd name="T9" fmla="*/ 0 h 33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0">
                        <a:moveTo>
                          <a:pt x="820" y="330"/>
                        </a:moveTo>
                        <a:lnTo>
                          <a:pt x="0" y="50"/>
                        </a:lnTo>
                        <a:lnTo>
                          <a:pt x="0" y="0"/>
                        </a:lnTo>
                        <a:lnTo>
                          <a:pt x="820" y="282"/>
                        </a:lnTo>
                        <a:lnTo>
                          <a:pt x="820" y="3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26" name="Freeform 57"/>
                  <p:cNvSpPr>
                    <a:spLocks/>
                  </p:cNvSpPr>
                  <p:nvPr/>
                </p:nvSpPr>
                <p:spPr bwMode="white">
                  <a:xfrm>
                    <a:off x="1793" y="1418"/>
                    <a:ext cx="198" cy="87"/>
                  </a:xfrm>
                  <a:custGeom>
                    <a:avLst/>
                    <a:gdLst>
                      <a:gd name="T0" fmla="*/ 0 w 546"/>
                      <a:gd name="T1" fmla="*/ 0 h 236"/>
                      <a:gd name="T2" fmla="*/ 0 w 546"/>
                      <a:gd name="T3" fmla="*/ 0 h 236"/>
                      <a:gd name="T4" fmla="*/ 0 w 546"/>
                      <a:gd name="T5" fmla="*/ 0 h 236"/>
                      <a:gd name="T6" fmla="*/ 0 w 546"/>
                      <a:gd name="T7" fmla="*/ 0 h 236"/>
                      <a:gd name="T8" fmla="*/ 0 w 546"/>
                      <a:gd name="T9" fmla="*/ 0 h 23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6" h="236">
                        <a:moveTo>
                          <a:pt x="546" y="186"/>
                        </a:moveTo>
                        <a:lnTo>
                          <a:pt x="0" y="0"/>
                        </a:lnTo>
                        <a:lnTo>
                          <a:pt x="0" y="48"/>
                        </a:lnTo>
                        <a:lnTo>
                          <a:pt x="546" y="236"/>
                        </a:lnTo>
                        <a:lnTo>
                          <a:pt x="546" y="18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27" name="Freeform 58"/>
                  <p:cNvSpPr>
                    <a:spLocks/>
                  </p:cNvSpPr>
                  <p:nvPr/>
                </p:nvSpPr>
                <p:spPr bwMode="white">
                  <a:xfrm>
                    <a:off x="1793" y="1347"/>
                    <a:ext cx="236" cy="100"/>
                  </a:xfrm>
                  <a:custGeom>
                    <a:avLst/>
                    <a:gdLst>
                      <a:gd name="T0" fmla="*/ 0 w 648"/>
                      <a:gd name="T1" fmla="*/ 0 h 272"/>
                      <a:gd name="T2" fmla="*/ 0 w 648"/>
                      <a:gd name="T3" fmla="*/ 0 h 272"/>
                      <a:gd name="T4" fmla="*/ 0 w 648"/>
                      <a:gd name="T5" fmla="*/ 0 h 272"/>
                      <a:gd name="T6" fmla="*/ 0 w 648"/>
                      <a:gd name="T7" fmla="*/ 0 h 272"/>
                      <a:gd name="T8" fmla="*/ 0 w 648"/>
                      <a:gd name="T9" fmla="*/ 0 h 27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48" h="272">
                        <a:moveTo>
                          <a:pt x="648" y="224"/>
                        </a:moveTo>
                        <a:lnTo>
                          <a:pt x="0" y="0"/>
                        </a:lnTo>
                        <a:lnTo>
                          <a:pt x="0" y="50"/>
                        </a:lnTo>
                        <a:lnTo>
                          <a:pt x="648" y="272"/>
                        </a:lnTo>
                        <a:lnTo>
                          <a:pt x="648" y="2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28" name="Freeform 59"/>
                  <p:cNvSpPr>
                    <a:spLocks/>
                  </p:cNvSpPr>
                  <p:nvPr/>
                </p:nvSpPr>
                <p:spPr bwMode="white">
                  <a:xfrm>
                    <a:off x="1793" y="1208"/>
                    <a:ext cx="236" cy="98"/>
                  </a:xfrm>
                  <a:custGeom>
                    <a:avLst/>
                    <a:gdLst>
                      <a:gd name="T0" fmla="*/ 0 w 648"/>
                      <a:gd name="T1" fmla="*/ 0 h 270"/>
                      <a:gd name="T2" fmla="*/ 0 w 648"/>
                      <a:gd name="T3" fmla="*/ 0 h 270"/>
                      <a:gd name="T4" fmla="*/ 0 w 648"/>
                      <a:gd name="T5" fmla="*/ 0 h 270"/>
                      <a:gd name="T6" fmla="*/ 0 w 648"/>
                      <a:gd name="T7" fmla="*/ 0 h 270"/>
                      <a:gd name="T8" fmla="*/ 0 w 648"/>
                      <a:gd name="T9" fmla="*/ 0 h 27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48" h="270">
                        <a:moveTo>
                          <a:pt x="648" y="222"/>
                        </a:moveTo>
                        <a:lnTo>
                          <a:pt x="0" y="0"/>
                        </a:lnTo>
                        <a:lnTo>
                          <a:pt x="0" y="48"/>
                        </a:lnTo>
                        <a:lnTo>
                          <a:pt x="648" y="270"/>
                        </a:lnTo>
                        <a:lnTo>
                          <a:pt x="648" y="22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29" name="Freeform 60"/>
                  <p:cNvSpPr>
                    <a:spLocks/>
                  </p:cNvSpPr>
                  <p:nvPr/>
                </p:nvSpPr>
                <p:spPr bwMode="white">
                  <a:xfrm>
                    <a:off x="1793" y="1066"/>
                    <a:ext cx="272" cy="112"/>
                  </a:xfrm>
                  <a:custGeom>
                    <a:avLst/>
                    <a:gdLst>
                      <a:gd name="T0" fmla="*/ 0 w 746"/>
                      <a:gd name="T1" fmla="*/ 0 h 306"/>
                      <a:gd name="T2" fmla="*/ 0 w 746"/>
                      <a:gd name="T3" fmla="*/ 0 h 306"/>
                      <a:gd name="T4" fmla="*/ 0 w 746"/>
                      <a:gd name="T5" fmla="*/ 0 h 306"/>
                      <a:gd name="T6" fmla="*/ 0 w 746"/>
                      <a:gd name="T7" fmla="*/ 0 h 306"/>
                      <a:gd name="T8" fmla="*/ 0 w 746"/>
                      <a:gd name="T9" fmla="*/ 0 h 3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46" h="306">
                        <a:moveTo>
                          <a:pt x="746" y="256"/>
                        </a:moveTo>
                        <a:lnTo>
                          <a:pt x="0" y="0"/>
                        </a:lnTo>
                        <a:lnTo>
                          <a:pt x="0" y="50"/>
                        </a:lnTo>
                        <a:lnTo>
                          <a:pt x="746" y="306"/>
                        </a:lnTo>
                        <a:lnTo>
                          <a:pt x="746" y="2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grpSp>
            <p:nvGrpSpPr>
              <p:cNvPr id="661" name="Group 42"/>
              <p:cNvGrpSpPr>
                <a:grpSpLocks/>
              </p:cNvGrpSpPr>
              <p:nvPr/>
            </p:nvGrpSpPr>
            <p:grpSpPr bwMode="auto">
              <a:xfrm>
                <a:off x="5607150" y="4230946"/>
                <a:ext cx="318420" cy="496666"/>
                <a:chOff x="1747" y="840"/>
                <a:chExt cx="541" cy="914"/>
              </a:xfrm>
            </p:grpSpPr>
            <p:grpSp>
              <p:nvGrpSpPr>
                <p:cNvPr id="700" name="Group 43"/>
                <p:cNvGrpSpPr>
                  <a:grpSpLocks/>
                </p:cNvGrpSpPr>
                <p:nvPr/>
              </p:nvGrpSpPr>
              <p:grpSpPr bwMode="auto">
                <a:xfrm>
                  <a:off x="1836" y="934"/>
                  <a:ext cx="452" cy="820"/>
                  <a:chOff x="1836" y="934"/>
                  <a:chExt cx="452" cy="820"/>
                </a:xfrm>
              </p:grpSpPr>
              <p:sp>
                <p:nvSpPr>
                  <p:cNvPr id="716" name="Freeform 44"/>
                  <p:cNvSpPr>
                    <a:spLocks/>
                  </p:cNvSpPr>
                  <p:nvPr/>
                </p:nvSpPr>
                <p:spPr bwMode="auto">
                  <a:xfrm>
                    <a:off x="1836" y="934"/>
                    <a:ext cx="451" cy="817"/>
                  </a:xfrm>
                  <a:custGeom>
                    <a:avLst/>
                    <a:gdLst>
                      <a:gd name="T0" fmla="*/ 0 w 1238"/>
                      <a:gd name="T1" fmla="*/ 0 h 2240"/>
                      <a:gd name="T2" fmla="*/ 0 w 1238"/>
                      <a:gd name="T3" fmla="*/ 0 h 2240"/>
                      <a:gd name="T4" fmla="*/ 0 w 1238"/>
                      <a:gd name="T5" fmla="*/ 0 h 2240"/>
                      <a:gd name="T6" fmla="*/ 0 w 1238"/>
                      <a:gd name="T7" fmla="*/ 0 h 2240"/>
                      <a:gd name="T8" fmla="*/ 0 w 1238"/>
                      <a:gd name="T9" fmla="*/ 0 h 2240"/>
                      <a:gd name="T10" fmla="*/ 0 w 1238"/>
                      <a:gd name="T11" fmla="*/ 0 h 22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38" h="2240">
                        <a:moveTo>
                          <a:pt x="10" y="0"/>
                        </a:moveTo>
                        <a:lnTo>
                          <a:pt x="1238" y="448"/>
                        </a:lnTo>
                        <a:lnTo>
                          <a:pt x="1238" y="1860"/>
                        </a:lnTo>
                        <a:lnTo>
                          <a:pt x="928" y="2240"/>
                        </a:lnTo>
                        <a:lnTo>
                          <a:pt x="0" y="1910"/>
                        </a:lnTo>
                        <a:lnTo>
                          <a:pt x="10" y="0"/>
                        </a:lnTo>
                        <a:close/>
                      </a:path>
                    </a:pathLst>
                  </a:custGeom>
                  <a:solidFill>
                    <a:srgbClr val="0079D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17" name="Freeform 45"/>
                  <p:cNvSpPr>
                    <a:spLocks/>
                  </p:cNvSpPr>
                  <p:nvPr/>
                </p:nvSpPr>
                <p:spPr bwMode="auto">
                  <a:xfrm>
                    <a:off x="2173" y="1573"/>
                    <a:ext cx="115" cy="181"/>
                  </a:xfrm>
                  <a:custGeom>
                    <a:avLst/>
                    <a:gdLst>
                      <a:gd name="T0" fmla="*/ 0 w 314"/>
                      <a:gd name="T1" fmla="*/ 0 h 496"/>
                      <a:gd name="T2" fmla="*/ 0 w 314"/>
                      <a:gd name="T3" fmla="*/ 0 h 496"/>
                      <a:gd name="T4" fmla="*/ 0 w 314"/>
                      <a:gd name="T5" fmla="*/ 0 h 496"/>
                      <a:gd name="T6" fmla="*/ 0 w 314"/>
                      <a:gd name="T7" fmla="*/ 0 h 49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4" h="496">
                        <a:moveTo>
                          <a:pt x="314" y="112"/>
                        </a:moveTo>
                        <a:lnTo>
                          <a:pt x="0" y="0"/>
                        </a:lnTo>
                        <a:lnTo>
                          <a:pt x="0" y="496"/>
                        </a:lnTo>
                        <a:lnTo>
                          <a:pt x="314" y="112"/>
                        </a:lnTo>
                        <a:close/>
                      </a:path>
                    </a:pathLst>
                  </a:custGeom>
                  <a:solidFill>
                    <a:srgbClr val="CC696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nvGrpSpPr>
                <p:cNvPr id="701" name="Group 46"/>
                <p:cNvGrpSpPr>
                  <a:grpSpLocks/>
                </p:cNvGrpSpPr>
                <p:nvPr/>
              </p:nvGrpSpPr>
              <p:grpSpPr bwMode="auto">
                <a:xfrm>
                  <a:off x="1791" y="886"/>
                  <a:ext cx="452" cy="818"/>
                  <a:chOff x="1791" y="886"/>
                  <a:chExt cx="452" cy="818"/>
                </a:xfrm>
              </p:grpSpPr>
              <p:sp>
                <p:nvSpPr>
                  <p:cNvPr id="714" name="Freeform 47"/>
                  <p:cNvSpPr>
                    <a:spLocks/>
                  </p:cNvSpPr>
                  <p:nvPr/>
                </p:nvSpPr>
                <p:spPr bwMode="auto">
                  <a:xfrm>
                    <a:off x="1791" y="886"/>
                    <a:ext cx="452" cy="817"/>
                  </a:xfrm>
                  <a:custGeom>
                    <a:avLst/>
                    <a:gdLst>
                      <a:gd name="T0" fmla="*/ 0 w 1240"/>
                      <a:gd name="T1" fmla="*/ 0 h 2240"/>
                      <a:gd name="T2" fmla="*/ 0 w 1240"/>
                      <a:gd name="T3" fmla="*/ 0 h 2240"/>
                      <a:gd name="T4" fmla="*/ 0 w 1240"/>
                      <a:gd name="T5" fmla="*/ 0 h 2240"/>
                      <a:gd name="T6" fmla="*/ 0 w 1240"/>
                      <a:gd name="T7" fmla="*/ 0 h 2240"/>
                      <a:gd name="T8" fmla="*/ 0 w 1240"/>
                      <a:gd name="T9" fmla="*/ 0 h 2240"/>
                      <a:gd name="T10" fmla="*/ 0 w 1240"/>
                      <a:gd name="T11" fmla="*/ 0 h 22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40" h="2240">
                        <a:moveTo>
                          <a:pt x="10" y="0"/>
                        </a:moveTo>
                        <a:lnTo>
                          <a:pt x="1238" y="448"/>
                        </a:lnTo>
                        <a:lnTo>
                          <a:pt x="1240" y="1860"/>
                        </a:lnTo>
                        <a:lnTo>
                          <a:pt x="928" y="2240"/>
                        </a:lnTo>
                        <a:lnTo>
                          <a:pt x="0" y="1910"/>
                        </a:lnTo>
                        <a:lnTo>
                          <a:pt x="10" y="0"/>
                        </a:lnTo>
                        <a:close/>
                      </a:path>
                    </a:pathLst>
                  </a:custGeom>
                  <a:solidFill>
                    <a:srgbClr val="BBBCB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15" name="Freeform 48"/>
                  <p:cNvSpPr>
                    <a:spLocks/>
                  </p:cNvSpPr>
                  <p:nvPr/>
                </p:nvSpPr>
                <p:spPr bwMode="auto">
                  <a:xfrm>
                    <a:off x="2129" y="1523"/>
                    <a:ext cx="114" cy="181"/>
                  </a:xfrm>
                  <a:custGeom>
                    <a:avLst/>
                    <a:gdLst>
                      <a:gd name="T0" fmla="*/ 0 w 314"/>
                      <a:gd name="T1" fmla="*/ 0 h 498"/>
                      <a:gd name="T2" fmla="*/ 0 w 314"/>
                      <a:gd name="T3" fmla="*/ 0 h 498"/>
                      <a:gd name="T4" fmla="*/ 0 w 314"/>
                      <a:gd name="T5" fmla="*/ 0 h 498"/>
                      <a:gd name="T6" fmla="*/ 0 w 314"/>
                      <a:gd name="T7" fmla="*/ 0 h 49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4" h="498">
                        <a:moveTo>
                          <a:pt x="314" y="112"/>
                        </a:moveTo>
                        <a:lnTo>
                          <a:pt x="0" y="0"/>
                        </a:lnTo>
                        <a:lnTo>
                          <a:pt x="0" y="498"/>
                        </a:lnTo>
                        <a:lnTo>
                          <a:pt x="314" y="112"/>
                        </a:lnTo>
                        <a:close/>
                      </a:path>
                    </a:pathLst>
                  </a:custGeom>
                  <a:solidFill>
                    <a:srgbClr val="8BA0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nvGrpSpPr>
                <p:cNvPr id="702" name="Group 49"/>
                <p:cNvGrpSpPr>
                  <a:grpSpLocks/>
                </p:cNvGrpSpPr>
                <p:nvPr/>
              </p:nvGrpSpPr>
              <p:grpSpPr bwMode="auto">
                <a:xfrm>
                  <a:off x="1747" y="840"/>
                  <a:ext cx="451" cy="818"/>
                  <a:chOff x="1747" y="840"/>
                  <a:chExt cx="451" cy="818"/>
                </a:xfrm>
              </p:grpSpPr>
              <p:sp>
                <p:nvSpPr>
                  <p:cNvPr id="712" name="Freeform 50"/>
                  <p:cNvSpPr>
                    <a:spLocks/>
                  </p:cNvSpPr>
                  <p:nvPr/>
                </p:nvSpPr>
                <p:spPr bwMode="auto">
                  <a:xfrm>
                    <a:off x="1747" y="840"/>
                    <a:ext cx="450" cy="817"/>
                  </a:xfrm>
                  <a:custGeom>
                    <a:avLst/>
                    <a:gdLst>
                      <a:gd name="T0" fmla="*/ 0 w 1234"/>
                      <a:gd name="T1" fmla="*/ 0 h 2240"/>
                      <a:gd name="T2" fmla="*/ 0 w 1234"/>
                      <a:gd name="T3" fmla="*/ 0 h 2240"/>
                      <a:gd name="T4" fmla="*/ 0 w 1234"/>
                      <a:gd name="T5" fmla="*/ 0 h 2240"/>
                      <a:gd name="T6" fmla="*/ 0 w 1234"/>
                      <a:gd name="T7" fmla="*/ 0 h 2240"/>
                      <a:gd name="T8" fmla="*/ 0 w 1234"/>
                      <a:gd name="T9" fmla="*/ 0 h 2240"/>
                      <a:gd name="T10" fmla="*/ 0 w 1234"/>
                      <a:gd name="T11" fmla="*/ 0 h 22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34" h="2240">
                        <a:moveTo>
                          <a:pt x="0" y="0"/>
                        </a:moveTo>
                        <a:lnTo>
                          <a:pt x="1232" y="448"/>
                        </a:lnTo>
                        <a:lnTo>
                          <a:pt x="1234" y="1860"/>
                        </a:lnTo>
                        <a:lnTo>
                          <a:pt x="922" y="2240"/>
                        </a:lnTo>
                        <a:lnTo>
                          <a:pt x="0" y="1910"/>
                        </a:lnTo>
                        <a:lnTo>
                          <a:pt x="0" y="0"/>
                        </a:lnTo>
                        <a:close/>
                      </a:path>
                    </a:pathLst>
                  </a:custGeom>
                  <a:solidFill>
                    <a:srgbClr val="DC7B1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13" name="Freeform 51"/>
                  <p:cNvSpPr>
                    <a:spLocks/>
                  </p:cNvSpPr>
                  <p:nvPr/>
                </p:nvSpPr>
                <p:spPr bwMode="auto">
                  <a:xfrm>
                    <a:off x="2083" y="1477"/>
                    <a:ext cx="115" cy="181"/>
                  </a:xfrm>
                  <a:custGeom>
                    <a:avLst/>
                    <a:gdLst>
                      <a:gd name="T0" fmla="*/ 0 w 316"/>
                      <a:gd name="T1" fmla="*/ 0 h 498"/>
                      <a:gd name="T2" fmla="*/ 0 w 316"/>
                      <a:gd name="T3" fmla="*/ 0 h 498"/>
                      <a:gd name="T4" fmla="*/ 0 w 316"/>
                      <a:gd name="T5" fmla="*/ 0 h 498"/>
                      <a:gd name="T6" fmla="*/ 0 w 316"/>
                      <a:gd name="T7" fmla="*/ 0 h 49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6" h="498">
                        <a:moveTo>
                          <a:pt x="316" y="112"/>
                        </a:moveTo>
                        <a:lnTo>
                          <a:pt x="0" y="0"/>
                        </a:lnTo>
                        <a:lnTo>
                          <a:pt x="0" y="498"/>
                        </a:lnTo>
                        <a:lnTo>
                          <a:pt x="316" y="112"/>
                        </a:lnTo>
                        <a:close/>
                      </a:path>
                    </a:pathLst>
                  </a:custGeom>
                  <a:solidFill>
                    <a:srgbClr val="FDC27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nvGrpSpPr>
                <p:cNvPr id="703" name="Group 52"/>
                <p:cNvGrpSpPr>
                  <a:grpSpLocks/>
                </p:cNvGrpSpPr>
                <p:nvPr/>
              </p:nvGrpSpPr>
              <p:grpSpPr bwMode="auto">
                <a:xfrm>
                  <a:off x="1793" y="925"/>
                  <a:ext cx="298" cy="580"/>
                  <a:chOff x="1793" y="925"/>
                  <a:chExt cx="298" cy="580"/>
                </a:xfrm>
              </p:grpSpPr>
              <p:sp>
                <p:nvSpPr>
                  <p:cNvPr id="704" name="Freeform 53"/>
                  <p:cNvSpPr>
                    <a:spLocks/>
                  </p:cNvSpPr>
                  <p:nvPr/>
                </p:nvSpPr>
                <p:spPr bwMode="white">
                  <a:xfrm>
                    <a:off x="1793" y="925"/>
                    <a:ext cx="298" cy="122"/>
                  </a:xfrm>
                  <a:custGeom>
                    <a:avLst/>
                    <a:gdLst>
                      <a:gd name="T0" fmla="*/ 0 w 820"/>
                      <a:gd name="T1" fmla="*/ 0 h 332"/>
                      <a:gd name="T2" fmla="*/ 0 w 820"/>
                      <a:gd name="T3" fmla="*/ 0 h 332"/>
                      <a:gd name="T4" fmla="*/ 0 w 820"/>
                      <a:gd name="T5" fmla="*/ 0 h 332"/>
                      <a:gd name="T6" fmla="*/ 0 w 820"/>
                      <a:gd name="T7" fmla="*/ 0 h 332"/>
                      <a:gd name="T8" fmla="*/ 0 w 820"/>
                      <a:gd name="T9" fmla="*/ 0 h 33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2">
                        <a:moveTo>
                          <a:pt x="820" y="332"/>
                        </a:moveTo>
                        <a:lnTo>
                          <a:pt x="0" y="50"/>
                        </a:lnTo>
                        <a:lnTo>
                          <a:pt x="0" y="0"/>
                        </a:lnTo>
                        <a:lnTo>
                          <a:pt x="820" y="282"/>
                        </a:lnTo>
                        <a:lnTo>
                          <a:pt x="820" y="3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05" name="Freeform 54"/>
                  <p:cNvSpPr>
                    <a:spLocks/>
                  </p:cNvSpPr>
                  <p:nvPr/>
                </p:nvSpPr>
                <p:spPr bwMode="white">
                  <a:xfrm>
                    <a:off x="1793" y="996"/>
                    <a:ext cx="298" cy="121"/>
                  </a:xfrm>
                  <a:custGeom>
                    <a:avLst/>
                    <a:gdLst>
                      <a:gd name="T0" fmla="*/ 0 w 820"/>
                      <a:gd name="T1" fmla="*/ 0 h 330"/>
                      <a:gd name="T2" fmla="*/ 0 w 820"/>
                      <a:gd name="T3" fmla="*/ 0 h 330"/>
                      <a:gd name="T4" fmla="*/ 0 w 820"/>
                      <a:gd name="T5" fmla="*/ 0 h 330"/>
                      <a:gd name="T6" fmla="*/ 0 w 820"/>
                      <a:gd name="T7" fmla="*/ 0 h 330"/>
                      <a:gd name="T8" fmla="*/ 0 w 820"/>
                      <a:gd name="T9" fmla="*/ 0 h 33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0">
                        <a:moveTo>
                          <a:pt x="820" y="330"/>
                        </a:moveTo>
                        <a:lnTo>
                          <a:pt x="0" y="48"/>
                        </a:lnTo>
                        <a:lnTo>
                          <a:pt x="0" y="0"/>
                        </a:lnTo>
                        <a:lnTo>
                          <a:pt x="820" y="282"/>
                        </a:lnTo>
                        <a:lnTo>
                          <a:pt x="820" y="3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06" name="Freeform 55"/>
                  <p:cNvSpPr>
                    <a:spLocks/>
                  </p:cNvSpPr>
                  <p:nvPr/>
                </p:nvSpPr>
                <p:spPr bwMode="white">
                  <a:xfrm>
                    <a:off x="1793" y="1137"/>
                    <a:ext cx="298" cy="120"/>
                  </a:xfrm>
                  <a:custGeom>
                    <a:avLst/>
                    <a:gdLst>
                      <a:gd name="T0" fmla="*/ 0 w 820"/>
                      <a:gd name="T1" fmla="*/ 0 h 332"/>
                      <a:gd name="T2" fmla="*/ 0 w 820"/>
                      <a:gd name="T3" fmla="*/ 0 h 332"/>
                      <a:gd name="T4" fmla="*/ 0 w 820"/>
                      <a:gd name="T5" fmla="*/ 0 h 332"/>
                      <a:gd name="T6" fmla="*/ 0 w 820"/>
                      <a:gd name="T7" fmla="*/ 0 h 332"/>
                      <a:gd name="T8" fmla="*/ 0 w 820"/>
                      <a:gd name="T9" fmla="*/ 0 h 33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2">
                        <a:moveTo>
                          <a:pt x="820" y="332"/>
                        </a:moveTo>
                        <a:lnTo>
                          <a:pt x="0" y="50"/>
                        </a:lnTo>
                        <a:lnTo>
                          <a:pt x="0" y="0"/>
                        </a:lnTo>
                        <a:lnTo>
                          <a:pt x="820" y="282"/>
                        </a:lnTo>
                        <a:lnTo>
                          <a:pt x="820" y="3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07" name="Freeform 56"/>
                  <p:cNvSpPr>
                    <a:spLocks/>
                  </p:cNvSpPr>
                  <p:nvPr/>
                </p:nvSpPr>
                <p:spPr bwMode="white">
                  <a:xfrm>
                    <a:off x="1793" y="1278"/>
                    <a:ext cx="298" cy="120"/>
                  </a:xfrm>
                  <a:custGeom>
                    <a:avLst/>
                    <a:gdLst>
                      <a:gd name="T0" fmla="*/ 0 w 820"/>
                      <a:gd name="T1" fmla="*/ 0 h 330"/>
                      <a:gd name="T2" fmla="*/ 0 w 820"/>
                      <a:gd name="T3" fmla="*/ 0 h 330"/>
                      <a:gd name="T4" fmla="*/ 0 w 820"/>
                      <a:gd name="T5" fmla="*/ 0 h 330"/>
                      <a:gd name="T6" fmla="*/ 0 w 820"/>
                      <a:gd name="T7" fmla="*/ 0 h 330"/>
                      <a:gd name="T8" fmla="*/ 0 w 820"/>
                      <a:gd name="T9" fmla="*/ 0 h 33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0">
                        <a:moveTo>
                          <a:pt x="820" y="330"/>
                        </a:moveTo>
                        <a:lnTo>
                          <a:pt x="0" y="50"/>
                        </a:lnTo>
                        <a:lnTo>
                          <a:pt x="0" y="0"/>
                        </a:lnTo>
                        <a:lnTo>
                          <a:pt x="820" y="282"/>
                        </a:lnTo>
                        <a:lnTo>
                          <a:pt x="820" y="3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08" name="Freeform 57"/>
                  <p:cNvSpPr>
                    <a:spLocks/>
                  </p:cNvSpPr>
                  <p:nvPr/>
                </p:nvSpPr>
                <p:spPr bwMode="white">
                  <a:xfrm>
                    <a:off x="1793" y="1418"/>
                    <a:ext cx="198" cy="87"/>
                  </a:xfrm>
                  <a:custGeom>
                    <a:avLst/>
                    <a:gdLst>
                      <a:gd name="T0" fmla="*/ 0 w 546"/>
                      <a:gd name="T1" fmla="*/ 0 h 236"/>
                      <a:gd name="T2" fmla="*/ 0 w 546"/>
                      <a:gd name="T3" fmla="*/ 0 h 236"/>
                      <a:gd name="T4" fmla="*/ 0 w 546"/>
                      <a:gd name="T5" fmla="*/ 0 h 236"/>
                      <a:gd name="T6" fmla="*/ 0 w 546"/>
                      <a:gd name="T7" fmla="*/ 0 h 236"/>
                      <a:gd name="T8" fmla="*/ 0 w 546"/>
                      <a:gd name="T9" fmla="*/ 0 h 23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6" h="236">
                        <a:moveTo>
                          <a:pt x="546" y="186"/>
                        </a:moveTo>
                        <a:lnTo>
                          <a:pt x="0" y="0"/>
                        </a:lnTo>
                        <a:lnTo>
                          <a:pt x="0" y="48"/>
                        </a:lnTo>
                        <a:lnTo>
                          <a:pt x="546" y="236"/>
                        </a:lnTo>
                        <a:lnTo>
                          <a:pt x="546" y="18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09" name="Freeform 58"/>
                  <p:cNvSpPr>
                    <a:spLocks/>
                  </p:cNvSpPr>
                  <p:nvPr/>
                </p:nvSpPr>
                <p:spPr bwMode="white">
                  <a:xfrm>
                    <a:off x="1793" y="1347"/>
                    <a:ext cx="236" cy="100"/>
                  </a:xfrm>
                  <a:custGeom>
                    <a:avLst/>
                    <a:gdLst>
                      <a:gd name="T0" fmla="*/ 0 w 648"/>
                      <a:gd name="T1" fmla="*/ 0 h 272"/>
                      <a:gd name="T2" fmla="*/ 0 w 648"/>
                      <a:gd name="T3" fmla="*/ 0 h 272"/>
                      <a:gd name="T4" fmla="*/ 0 w 648"/>
                      <a:gd name="T5" fmla="*/ 0 h 272"/>
                      <a:gd name="T6" fmla="*/ 0 w 648"/>
                      <a:gd name="T7" fmla="*/ 0 h 272"/>
                      <a:gd name="T8" fmla="*/ 0 w 648"/>
                      <a:gd name="T9" fmla="*/ 0 h 27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48" h="272">
                        <a:moveTo>
                          <a:pt x="648" y="224"/>
                        </a:moveTo>
                        <a:lnTo>
                          <a:pt x="0" y="0"/>
                        </a:lnTo>
                        <a:lnTo>
                          <a:pt x="0" y="50"/>
                        </a:lnTo>
                        <a:lnTo>
                          <a:pt x="648" y="272"/>
                        </a:lnTo>
                        <a:lnTo>
                          <a:pt x="648" y="2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10" name="Freeform 59"/>
                  <p:cNvSpPr>
                    <a:spLocks/>
                  </p:cNvSpPr>
                  <p:nvPr/>
                </p:nvSpPr>
                <p:spPr bwMode="white">
                  <a:xfrm>
                    <a:off x="1793" y="1208"/>
                    <a:ext cx="236" cy="98"/>
                  </a:xfrm>
                  <a:custGeom>
                    <a:avLst/>
                    <a:gdLst>
                      <a:gd name="T0" fmla="*/ 0 w 648"/>
                      <a:gd name="T1" fmla="*/ 0 h 270"/>
                      <a:gd name="T2" fmla="*/ 0 w 648"/>
                      <a:gd name="T3" fmla="*/ 0 h 270"/>
                      <a:gd name="T4" fmla="*/ 0 w 648"/>
                      <a:gd name="T5" fmla="*/ 0 h 270"/>
                      <a:gd name="T6" fmla="*/ 0 w 648"/>
                      <a:gd name="T7" fmla="*/ 0 h 270"/>
                      <a:gd name="T8" fmla="*/ 0 w 648"/>
                      <a:gd name="T9" fmla="*/ 0 h 27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48" h="270">
                        <a:moveTo>
                          <a:pt x="648" y="222"/>
                        </a:moveTo>
                        <a:lnTo>
                          <a:pt x="0" y="0"/>
                        </a:lnTo>
                        <a:lnTo>
                          <a:pt x="0" y="48"/>
                        </a:lnTo>
                        <a:lnTo>
                          <a:pt x="648" y="270"/>
                        </a:lnTo>
                        <a:lnTo>
                          <a:pt x="648" y="22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711" name="Freeform 60"/>
                  <p:cNvSpPr>
                    <a:spLocks/>
                  </p:cNvSpPr>
                  <p:nvPr/>
                </p:nvSpPr>
                <p:spPr bwMode="white">
                  <a:xfrm>
                    <a:off x="1793" y="1066"/>
                    <a:ext cx="272" cy="112"/>
                  </a:xfrm>
                  <a:custGeom>
                    <a:avLst/>
                    <a:gdLst>
                      <a:gd name="T0" fmla="*/ 0 w 746"/>
                      <a:gd name="T1" fmla="*/ 0 h 306"/>
                      <a:gd name="T2" fmla="*/ 0 w 746"/>
                      <a:gd name="T3" fmla="*/ 0 h 306"/>
                      <a:gd name="T4" fmla="*/ 0 w 746"/>
                      <a:gd name="T5" fmla="*/ 0 h 306"/>
                      <a:gd name="T6" fmla="*/ 0 w 746"/>
                      <a:gd name="T7" fmla="*/ 0 h 306"/>
                      <a:gd name="T8" fmla="*/ 0 w 746"/>
                      <a:gd name="T9" fmla="*/ 0 h 3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46" h="306">
                        <a:moveTo>
                          <a:pt x="746" y="256"/>
                        </a:moveTo>
                        <a:lnTo>
                          <a:pt x="0" y="0"/>
                        </a:lnTo>
                        <a:lnTo>
                          <a:pt x="0" y="50"/>
                        </a:lnTo>
                        <a:lnTo>
                          <a:pt x="746" y="306"/>
                        </a:lnTo>
                        <a:lnTo>
                          <a:pt x="746" y="2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grpSp>
            <p:nvGrpSpPr>
              <p:cNvPr id="662" name="Group 42"/>
              <p:cNvGrpSpPr>
                <a:grpSpLocks/>
              </p:cNvGrpSpPr>
              <p:nvPr/>
            </p:nvGrpSpPr>
            <p:grpSpPr bwMode="auto">
              <a:xfrm>
                <a:off x="5378390" y="4234642"/>
                <a:ext cx="318420" cy="496666"/>
                <a:chOff x="1747" y="840"/>
                <a:chExt cx="541" cy="914"/>
              </a:xfrm>
            </p:grpSpPr>
            <p:grpSp>
              <p:nvGrpSpPr>
                <p:cNvPr id="682" name="Group 43"/>
                <p:cNvGrpSpPr>
                  <a:grpSpLocks/>
                </p:cNvGrpSpPr>
                <p:nvPr/>
              </p:nvGrpSpPr>
              <p:grpSpPr bwMode="auto">
                <a:xfrm>
                  <a:off x="1836" y="934"/>
                  <a:ext cx="452" cy="820"/>
                  <a:chOff x="1836" y="934"/>
                  <a:chExt cx="452" cy="820"/>
                </a:xfrm>
              </p:grpSpPr>
              <p:sp>
                <p:nvSpPr>
                  <p:cNvPr id="698" name="Freeform 44"/>
                  <p:cNvSpPr>
                    <a:spLocks/>
                  </p:cNvSpPr>
                  <p:nvPr/>
                </p:nvSpPr>
                <p:spPr bwMode="auto">
                  <a:xfrm>
                    <a:off x="1836" y="934"/>
                    <a:ext cx="451" cy="817"/>
                  </a:xfrm>
                  <a:custGeom>
                    <a:avLst/>
                    <a:gdLst>
                      <a:gd name="T0" fmla="*/ 0 w 1238"/>
                      <a:gd name="T1" fmla="*/ 0 h 2240"/>
                      <a:gd name="T2" fmla="*/ 0 w 1238"/>
                      <a:gd name="T3" fmla="*/ 0 h 2240"/>
                      <a:gd name="T4" fmla="*/ 0 w 1238"/>
                      <a:gd name="T5" fmla="*/ 0 h 2240"/>
                      <a:gd name="T6" fmla="*/ 0 w 1238"/>
                      <a:gd name="T7" fmla="*/ 0 h 2240"/>
                      <a:gd name="T8" fmla="*/ 0 w 1238"/>
                      <a:gd name="T9" fmla="*/ 0 h 2240"/>
                      <a:gd name="T10" fmla="*/ 0 w 1238"/>
                      <a:gd name="T11" fmla="*/ 0 h 22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38" h="2240">
                        <a:moveTo>
                          <a:pt x="10" y="0"/>
                        </a:moveTo>
                        <a:lnTo>
                          <a:pt x="1238" y="448"/>
                        </a:lnTo>
                        <a:lnTo>
                          <a:pt x="1238" y="1860"/>
                        </a:lnTo>
                        <a:lnTo>
                          <a:pt x="928" y="2240"/>
                        </a:lnTo>
                        <a:lnTo>
                          <a:pt x="0" y="1910"/>
                        </a:lnTo>
                        <a:lnTo>
                          <a:pt x="10" y="0"/>
                        </a:lnTo>
                        <a:close/>
                      </a:path>
                    </a:pathLst>
                  </a:custGeom>
                  <a:solidFill>
                    <a:srgbClr val="0079D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699" name="Freeform 45"/>
                  <p:cNvSpPr>
                    <a:spLocks/>
                  </p:cNvSpPr>
                  <p:nvPr/>
                </p:nvSpPr>
                <p:spPr bwMode="auto">
                  <a:xfrm>
                    <a:off x="2173" y="1573"/>
                    <a:ext cx="115" cy="181"/>
                  </a:xfrm>
                  <a:custGeom>
                    <a:avLst/>
                    <a:gdLst>
                      <a:gd name="T0" fmla="*/ 0 w 314"/>
                      <a:gd name="T1" fmla="*/ 0 h 496"/>
                      <a:gd name="T2" fmla="*/ 0 w 314"/>
                      <a:gd name="T3" fmla="*/ 0 h 496"/>
                      <a:gd name="T4" fmla="*/ 0 w 314"/>
                      <a:gd name="T5" fmla="*/ 0 h 496"/>
                      <a:gd name="T6" fmla="*/ 0 w 314"/>
                      <a:gd name="T7" fmla="*/ 0 h 49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4" h="496">
                        <a:moveTo>
                          <a:pt x="314" y="112"/>
                        </a:moveTo>
                        <a:lnTo>
                          <a:pt x="0" y="0"/>
                        </a:lnTo>
                        <a:lnTo>
                          <a:pt x="0" y="496"/>
                        </a:lnTo>
                        <a:lnTo>
                          <a:pt x="314" y="112"/>
                        </a:lnTo>
                        <a:close/>
                      </a:path>
                    </a:pathLst>
                  </a:custGeom>
                  <a:solidFill>
                    <a:srgbClr val="CC696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nvGrpSpPr>
                <p:cNvPr id="683" name="Group 46"/>
                <p:cNvGrpSpPr>
                  <a:grpSpLocks/>
                </p:cNvGrpSpPr>
                <p:nvPr/>
              </p:nvGrpSpPr>
              <p:grpSpPr bwMode="auto">
                <a:xfrm>
                  <a:off x="1791" y="886"/>
                  <a:ext cx="452" cy="818"/>
                  <a:chOff x="1791" y="886"/>
                  <a:chExt cx="452" cy="818"/>
                </a:xfrm>
              </p:grpSpPr>
              <p:sp>
                <p:nvSpPr>
                  <p:cNvPr id="696" name="Freeform 47"/>
                  <p:cNvSpPr>
                    <a:spLocks/>
                  </p:cNvSpPr>
                  <p:nvPr/>
                </p:nvSpPr>
                <p:spPr bwMode="auto">
                  <a:xfrm>
                    <a:off x="1791" y="886"/>
                    <a:ext cx="452" cy="817"/>
                  </a:xfrm>
                  <a:custGeom>
                    <a:avLst/>
                    <a:gdLst>
                      <a:gd name="T0" fmla="*/ 0 w 1240"/>
                      <a:gd name="T1" fmla="*/ 0 h 2240"/>
                      <a:gd name="T2" fmla="*/ 0 w 1240"/>
                      <a:gd name="T3" fmla="*/ 0 h 2240"/>
                      <a:gd name="T4" fmla="*/ 0 w 1240"/>
                      <a:gd name="T5" fmla="*/ 0 h 2240"/>
                      <a:gd name="T6" fmla="*/ 0 w 1240"/>
                      <a:gd name="T7" fmla="*/ 0 h 2240"/>
                      <a:gd name="T8" fmla="*/ 0 w 1240"/>
                      <a:gd name="T9" fmla="*/ 0 h 2240"/>
                      <a:gd name="T10" fmla="*/ 0 w 1240"/>
                      <a:gd name="T11" fmla="*/ 0 h 22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40" h="2240">
                        <a:moveTo>
                          <a:pt x="10" y="0"/>
                        </a:moveTo>
                        <a:lnTo>
                          <a:pt x="1238" y="448"/>
                        </a:lnTo>
                        <a:lnTo>
                          <a:pt x="1240" y="1860"/>
                        </a:lnTo>
                        <a:lnTo>
                          <a:pt x="928" y="2240"/>
                        </a:lnTo>
                        <a:lnTo>
                          <a:pt x="0" y="1910"/>
                        </a:lnTo>
                        <a:lnTo>
                          <a:pt x="10" y="0"/>
                        </a:lnTo>
                        <a:close/>
                      </a:path>
                    </a:pathLst>
                  </a:custGeom>
                  <a:solidFill>
                    <a:srgbClr val="BBBCB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697" name="Freeform 48"/>
                  <p:cNvSpPr>
                    <a:spLocks/>
                  </p:cNvSpPr>
                  <p:nvPr/>
                </p:nvSpPr>
                <p:spPr bwMode="auto">
                  <a:xfrm>
                    <a:off x="2129" y="1523"/>
                    <a:ext cx="114" cy="181"/>
                  </a:xfrm>
                  <a:custGeom>
                    <a:avLst/>
                    <a:gdLst>
                      <a:gd name="T0" fmla="*/ 0 w 314"/>
                      <a:gd name="T1" fmla="*/ 0 h 498"/>
                      <a:gd name="T2" fmla="*/ 0 w 314"/>
                      <a:gd name="T3" fmla="*/ 0 h 498"/>
                      <a:gd name="T4" fmla="*/ 0 w 314"/>
                      <a:gd name="T5" fmla="*/ 0 h 498"/>
                      <a:gd name="T6" fmla="*/ 0 w 314"/>
                      <a:gd name="T7" fmla="*/ 0 h 49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4" h="498">
                        <a:moveTo>
                          <a:pt x="314" y="112"/>
                        </a:moveTo>
                        <a:lnTo>
                          <a:pt x="0" y="0"/>
                        </a:lnTo>
                        <a:lnTo>
                          <a:pt x="0" y="498"/>
                        </a:lnTo>
                        <a:lnTo>
                          <a:pt x="314" y="112"/>
                        </a:lnTo>
                        <a:close/>
                      </a:path>
                    </a:pathLst>
                  </a:custGeom>
                  <a:solidFill>
                    <a:srgbClr val="8BA0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nvGrpSpPr>
                <p:cNvPr id="684" name="Group 49"/>
                <p:cNvGrpSpPr>
                  <a:grpSpLocks/>
                </p:cNvGrpSpPr>
                <p:nvPr/>
              </p:nvGrpSpPr>
              <p:grpSpPr bwMode="auto">
                <a:xfrm>
                  <a:off x="1747" y="840"/>
                  <a:ext cx="451" cy="818"/>
                  <a:chOff x="1747" y="840"/>
                  <a:chExt cx="451" cy="818"/>
                </a:xfrm>
              </p:grpSpPr>
              <p:sp>
                <p:nvSpPr>
                  <p:cNvPr id="694" name="Freeform 50"/>
                  <p:cNvSpPr>
                    <a:spLocks/>
                  </p:cNvSpPr>
                  <p:nvPr/>
                </p:nvSpPr>
                <p:spPr bwMode="auto">
                  <a:xfrm>
                    <a:off x="1747" y="840"/>
                    <a:ext cx="450" cy="817"/>
                  </a:xfrm>
                  <a:custGeom>
                    <a:avLst/>
                    <a:gdLst>
                      <a:gd name="T0" fmla="*/ 0 w 1234"/>
                      <a:gd name="T1" fmla="*/ 0 h 2240"/>
                      <a:gd name="T2" fmla="*/ 0 w 1234"/>
                      <a:gd name="T3" fmla="*/ 0 h 2240"/>
                      <a:gd name="T4" fmla="*/ 0 w 1234"/>
                      <a:gd name="T5" fmla="*/ 0 h 2240"/>
                      <a:gd name="T6" fmla="*/ 0 w 1234"/>
                      <a:gd name="T7" fmla="*/ 0 h 2240"/>
                      <a:gd name="T8" fmla="*/ 0 w 1234"/>
                      <a:gd name="T9" fmla="*/ 0 h 2240"/>
                      <a:gd name="T10" fmla="*/ 0 w 1234"/>
                      <a:gd name="T11" fmla="*/ 0 h 22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34" h="2240">
                        <a:moveTo>
                          <a:pt x="0" y="0"/>
                        </a:moveTo>
                        <a:lnTo>
                          <a:pt x="1232" y="448"/>
                        </a:lnTo>
                        <a:lnTo>
                          <a:pt x="1234" y="1860"/>
                        </a:lnTo>
                        <a:lnTo>
                          <a:pt x="922" y="2240"/>
                        </a:lnTo>
                        <a:lnTo>
                          <a:pt x="0" y="1910"/>
                        </a:lnTo>
                        <a:lnTo>
                          <a:pt x="0" y="0"/>
                        </a:lnTo>
                        <a:close/>
                      </a:path>
                    </a:pathLst>
                  </a:custGeom>
                  <a:solidFill>
                    <a:srgbClr val="DC7B1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695" name="Freeform 51"/>
                  <p:cNvSpPr>
                    <a:spLocks/>
                  </p:cNvSpPr>
                  <p:nvPr/>
                </p:nvSpPr>
                <p:spPr bwMode="auto">
                  <a:xfrm>
                    <a:off x="2083" y="1477"/>
                    <a:ext cx="115" cy="181"/>
                  </a:xfrm>
                  <a:custGeom>
                    <a:avLst/>
                    <a:gdLst>
                      <a:gd name="T0" fmla="*/ 0 w 316"/>
                      <a:gd name="T1" fmla="*/ 0 h 498"/>
                      <a:gd name="T2" fmla="*/ 0 w 316"/>
                      <a:gd name="T3" fmla="*/ 0 h 498"/>
                      <a:gd name="T4" fmla="*/ 0 w 316"/>
                      <a:gd name="T5" fmla="*/ 0 h 498"/>
                      <a:gd name="T6" fmla="*/ 0 w 316"/>
                      <a:gd name="T7" fmla="*/ 0 h 49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6" h="498">
                        <a:moveTo>
                          <a:pt x="316" y="112"/>
                        </a:moveTo>
                        <a:lnTo>
                          <a:pt x="0" y="0"/>
                        </a:lnTo>
                        <a:lnTo>
                          <a:pt x="0" y="498"/>
                        </a:lnTo>
                        <a:lnTo>
                          <a:pt x="316" y="112"/>
                        </a:lnTo>
                        <a:close/>
                      </a:path>
                    </a:pathLst>
                  </a:custGeom>
                  <a:solidFill>
                    <a:srgbClr val="FDC27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nvGrpSpPr>
                <p:cNvPr id="685" name="Group 52"/>
                <p:cNvGrpSpPr>
                  <a:grpSpLocks/>
                </p:cNvGrpSpPr>
                <p:nvPr/>
              </p:nvGrpSpPr>
              <p:grpSpPr bwMode="auto">
                <a:xfrm>
                  <a:off x="1793" y="925"/>
                  <a:ext cx="298" cy="580"/>
                  <a:chOff x="1793" y="925"/>
                  <a:chExt cx="298" cy="580"/>
                </a:xfrm>
              </p:grpSpPr>
              <p:sp>
                <p:nvSpPr>
                  <p:cNvPr id="686" name="Freeform 53"/>
                  <p:cNvSpPr>
                    <a:spLocks/>
                  </p:cNvSpPr>
                  <p:nvPr/>
                </p:nvSpPr>
                <p:spPr bwMode="white">
                  <a:xfrm>
                    <a:off x="1793" y="925"/>
                    <a:ext cx="298" cy="122"/>
                  </a:xfrm>
                  <a:custGeom>
                    <a:avLst/>
                    <a:gdLst>
                      <a:gd name="T0" fmla="*/ 0 w 820"/>
                      <a:gd name="T1" fmla="*/ 0 h 332"/>
                      <a:gd name="T2" fmla="*/ 0 w 820"/>
                      <a:gd name="T3" fmla="*/ 0 h 332"/>
                      <a:gd name="T4" fmla="*/ 0 w 820"/>
                      <a:gd name="T5" fmla="*/ 0 h 332"/>
                      <a:gd name="T6" fmla="*/ 0 w 820"/>
                      <a:gd name="T7" fmla="*/ 0 h 332"/>
                      <a:gd name="T8" fmla="*/ 0 w 820"/>
                      <a:gd name="T9" fmla="*/ 0 h 33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2">
                        <a:moveTo>
                          <a:pt x="820" y="332"/>
                        </a:moveTo>
                        <a:lnTo>
                          <a:pt x="0" y="50"/>
                        </a:lnTo>
                        <a:lnTo>
                          <a:pt x="0" y="0"/>
                        </a:lnTo>
                        <a:lnTo>
                          <a:pt x="820" y="282"/>
                        </a:lnTo>
                        <a:lnTo>
                          <a:pt x="820" y="3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687" name="Freeform 54"/>
                  <p:cNvSpPr>
                    <a:spLocks/>
                  </p:cNvSpPr>
                  <p:nvPr/>
                </p:nvSpPr>
                <p:spPr bwMode="white">
                  <a:xfrm>
                    <a:off x="1793" y="996"/>
                    <a:ext cx="298" cy="121"/>
                  </a:xfrm>
                  <a:custGeom>
                    <a:avLst/>
                    <a:gdLst>
                      <a:gd name="T0" fmla="*/ 0 w 820"/>
                      <a:gd name="T1" fmla="*/ 0 h 330"/>
                      <a:gd name="T2" fmla="*/ 0 w 820"/>
                      <a:gd name="T3" fmla="*/ 0 h 330"/>
                      <a:gd name="T4" fmla="*/ 0 w 820"/>
                      <a:gd name="T5" fmla="*/ 0 h 330"/>
                      <a:gd name="T6" fmla="*/ 0 w 820"/>
                      <a:gd name="T7" fmla="*/ 0 h 330"/>
                      <a:gd name="T8" fmla="*/ 0 w 820"/>
                      <a:gd name="T9" fmla="*/ 0 h 33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0">
                        <a:moveTo>
                          <a:pt x="820" y="330"/>
                        </a:moveTo>
                        <a:lnTo>
                          <a:pt x="0" y="48"/>
                        </a:lnTo>
                        <a:lnTo>
                          <a:pt x="0" y="0"/>
                        </a:lnTo>
                        <a:lnTo>
                          <a:pt x="820" y="282"/>
                        </a:lnTo>
                        <a:lnTo>
                          <a:pt x="820" y="3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688" name="Freeform 55"/>
                  <p:cNvSpPr>
                    <a:spLocks/>
                  </p:cNvSpPr>
                  <p:nvPr/>
                </p:nvSpPr>
                <p:spPr bwMode="white">
                  <a:xfrm>
                    <a:off x="1793" y="1137"/>
                    <a:ext cx="298" cy="120"/>
                  </a:xfrm>
                  <a:custGeom>
                    <a:avLst/>
                    <a:gdLst>
                      <a:gd name="T0" fmla="*/ 0 w 820"/>
                      <a:gd name="T1" fmla="*/ 0 h 332"/>
                      <a:gd name="T2" fmla="*/ 0 w 820"/>
                      <a:gd name="T3" fmla="*/ 0 h 332"/>
                      <a:gd name="T4" fmla="*/ 0 w 820"/>
                      <a:gd name="T5" fmla="*/ 0 h 332"/>
                      <a:gd name="T6" fmla="*/ 0 w 820"/>
                      <a:gd name="T7" fmla="*/ 0 h 332"/>
                      <a:gd name="T8" fmla="*/ 0 w 820"/>
                      <a:gd name="T9" fmla="*/ 0 h 33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2">
                        <a:moveTo>
                          <a:pt x="820" y="332"/>
                        </a:moveTo>
                        <a:lnTo>
                          <a:pt x="0" y="50"/>
                        </a:lnTo>
                        <a:lnTo>
                          <a:pt x="0" y="0"/>
                        </a:lnTo>
                        <a:lnTo>
                          <a:pt x="820" y="282"/>
                        </a:lnTo>
                        <a:lnTo>
                          <a:pt x="820" y="3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689" name="Freeform 56"/>
                  <p:cNvSpPr>
                    <a:spLocks/>
                  </p:cNvSpPr>
                  <p:nvPr/>
                </p:nvSpPr>
                <p:spPr bwMode="white">
                  <a:xfrm>
                    <a:off x="1793" y="1278"/>
                    <a:ext cx="298" cy="120"/>
                  </a:xfrm>
                  <a:custGeom>
                    <a:avLst/>
                    <a:gdLst>
                      <a:gd name="T0" fmla="*/ 0 w 820"/>
                      <a:gd name="T1" fmla="*/ 0 h 330"/>
                      <a:gd name="T2" fmla="*/ 0 w 820"/>
                      <a:gd name="T3" fmla="*/ 0 h 330"/>
                      <a:gd name="T4" fmla="*/ 0 w 820"/>
                      <a:gd name="T5" fmla="*/ 0 h 330"/>
                      <a:gd name="T6" fmla="*/ 0 w 820"/>
                      <a:gd name="T7" fmla="*/ 0 h 330"/>
                      <a:gd name="T8" fmla="*/ 0 w 820"/>
                      <a:gd name="T9" fmla="*/ 0 h 33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0">
                        <a:moveTo>
                          <a:pt x="820" y="330"/>
                        </a:moveTo>
                        <a:lnTo>
                          <a:pt x="0" y="50"/>
                        </a:lnTo>
                        <a:lnTo>
                          <a:pt x="0" y="0"/>
                        </a:lnTo>
                        <a:lnTo>
                          <a:pt x="820" y="282"/>
                        </a:lnTo>
                        <a:lnTo>
                          <a:pt x="820" y="3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690" name="Freeform 57"/>
                  <p:cNvSpPr>
                    <a:spLocks/>
                  </p:cNvSpPr>
                  <p:nvPr/>
                </p:nvSpPr>
                <p:spPr bwMode="white">
                  <a:xfrm>
                    <a:off x="1793" y="1418"/>
                    <a:ext cx="198" cy="87"/>
                  </a:xfrm>
                  <a:custGeom>
                    <a:avLst/>
                    <a:gdLst>
                      <a:gd name="T0" fmla="*/ 0 w 546"/>
                      <a:gd name="T1" fmla="*/ 0 h 236"/>
                      <a:gd name="T2" fmla="*/ 0 w 546"/>
                      <a:gd name="T3" fmla="*/ 0 h 236"/>
                      <a:gd name="T4" fmla="*/ 0 w 546"/>
                      <a:gd name="T5" fmla="*/ 0 h 236"/>
                      <a:gd name="T6" fmla="*/ 0 w 546"/>
                      <a:gd name="T7" fmla="*/ 0 h 236"/>
                      <a:gd name="T8" fmla="*/ 0 w 546"/>
                      <a:gd name="T9" fmla="*/ 0 h 23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6" h="236">
                        <a:moveTo>
                          <a:pt x="546" y="186"/>
                        </a:moveTo>
                        <a:lnTo>
                          <a:pt x="0" y="0"/>
                        </a:lnTo>
                        <a:lnTo>
                          <a:pt x="0" y="48"/>
                        </a:lnTo>
                        <a:lnTo>
                          <a:pt x="546" y="236"/>
                        </a:lnTo>
                        <a:lnTo>
                          <a:pt x="546" y="18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691" name="Freeform 58"/>
                  <p:cNvSpPr>
                    <a:spLocks/>
                  </p:cNvSpPr>
                  <p:nvPr/>
                </p:nvSpPr>
                <p:spPr bwMode="white">
                  <a:xfrm>
                    <a:off x="1793" y="1347"/>
                    <a:ext cx="236" cy="100"/>
                  </a:xfrm>
                  <a:custGeom>
                    <a:avLst/>
                    <a:gdLst>
                      <a:gd name="T0" fmla="*/ 0 w 648"/>
                      <a:gd name="T1" fmla="*/ 0 h 272"/>
                      <a:gd name="T2" fmla="*/ 0 w 648"/>
                      <a:gd name="T3" fmla="*/ 0 h 272"/>
                      <a:gd name="T4" fmla="*/ 0 w 648"/>
                      <a:gd name="T5" fmla="*/ 0 h 272"/>
                      <a:gd name="T6" fmla="*/ 0 w 648"/>
                      <a:gd name="T7" fmla="*/ 0 h 272"/>
                      <a:gd name="T8" fmla="*/ 0 w 648"/>
                      <a:gd name="T9" fmla="*/ 0 h 27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48" h="272">
                        <a:moveTo>
                          <a:pt x="648" y="224"/>
                        </a:moveTo>
                        <a:lnTo>
                          <a:pt x="0" y="0"/>
                        </a:lnTo>
                        <a:lnTo>
                          <a:pt x="0" y="50"/>
                        </a:lnTo>
                        <a:lnTo>
                          <a:pt x="648" y="272"/>
                        </a:lnTo>
                        <a:lnTo>
                          <a:pt x="648" y="2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692" name="Freeform 59"/>
                  <p:cNvSpPr>
                    <a:spLocks/>
                  </p:cNvSpPr>
                  <p:nvPr/>
                </p:nvSpPr>
                <p:spPr bwMode="white">
                  <a:xfrm>
                    <a:off x="1793" y="1208"/>
                    <a:ext cx="236" cy="98"/>
                  </a:xfrm>
                  <a:custGeom>
                    <a:avLst/>
                    <a:gdLst>
                      <a:gd name="T0" fmla="*/ 0 w 648"/>
                      <a:gd name="T1" fmla="*/ 0 h 270"/>
                      <a:gd name="T2" fmla="*/ 0 w 648"/>
                      <a:gd name="T3" fmla="*/ 0 h 270"/>
                      <a:gd name="T4" fmla="*/ 0 w 648"/>
                      <a:gd name="T5" fmla="*/ 0 h 270"/>
                      <a:gd name="T6" fmla="*/ 0 w 648"/>
                      <a:gd name="T7" fmla="*/ 0 h 270"/>
                      <a:gd name="T8" fmla="*/ 0 w 648"/>
                      <a:gd name="T9" fmla="*/ 0 h 27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48" h="270">
                        <a:moveTo>
                          <a:pt x="648" y="222"/>
                        </a:moveTo>
                        <a:lnTo>
                          <a:pt x="0" y="0"/>
                        </a:lnTo>
                        <a:lnTo>
                          <a:pt x="0" y="48"/>
                        </a:lnTo>
                        <a:lnTo>
                          <a:pt x="648" y="270"/>
                        </a:lnTo>
                        <a:lnTo>
                          <a:pt x="648" y="22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693" name="Freeform 60"/>
                  <p:cNvSpPr>
                    <a:spLocks/>
                  </p:cNvSpPr>
                  <p:nvPr/>
                </p:nvSpPr>
                <p:spPr bwMode="white">
                  <a:xfrm>
                    <a:off x="1793" y="1066"/>
                    <a:ext cx="272" cy="112"/>
                  </a:xfrm>
                  <a:custGeom>
                    <a:avLst/>
                    <a:gdLst>
                      <a:gd name="T0" fmla="*/ 0 w 746"/>
                      <a:gd name="T1" fmla="*/ 0 h 306"/>
                      <a:gd name="T2" fmla="*/ 0 w 746"/>
                      <a:gd name="T3" fmla="*/ 0 h 306"/>
                      <a:gd name="T4" fmla="*/ 0 w 746"/>
                      <a:gd name="T5" fmla="*/ 0 h 306"/>
                      <a:gd name="T6" fmla="*/ 0 w 746"/>
                      <a:gd name="T7" fmla="*/ 0 h 306"/>
                      <a:gd name="T8" fmla="*/ 0 w 746"/>
                      <a:gd name="T9" fmla="*/ 0 h 3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46" h="306">
                        <a:moveTo>
                          <a:pt x="746" y="256"/>
                        </a:moveTo>
                        <a:lnTo>
                          <a:pt x="0" y="0"/>
                        </a:lnTo>
                        <a:lnTo>
                          <a:pt x="0" y="50"/>
                        </a:lnTo>
                        <a:lnTo>
                          <a:pt x="746" y="306"/>
                        </a:lnTo>
                        <a:lnTo>
                          <a:pt x="746" y="2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grpSp>
            <p:nvGrpSpPr>
              <p:cNvPr id="663" name="Group 42"/>
              <p:cNvGrpSpPr>
                <a:grpSpLocks/>
              </p:cNvGrpSpPr>
              <p:nvPr/>
            </p:nvGrpSpPr>
            <p:grpSpPr bwMode="auto">
              <a:xfrm>
                <a:off x="5148064" y="4237168"/>
                <a:ext cx="318420" cy="496666"/>
                <a:chOff x="1747" y="840"/>
                <a:chExt cx="541" cy="914"/>
              </a:xfrm>
            </p:grpSpPr>
            <p:grpSp>
              <p:nvGrpSpPr>
                <p:cNvPr id="664" name="Group 43"/>
                <p:cNvGrpSpPr>
                  <a:grpSpLocks/>
                </p:cNvGrpSpPr>
                <p:nvPr/>
              </p:nvGrpSpPr>
              <p:grpSpPr bwMode="auto">
                <a:xfrm>
                  <a:off x="1836" y="934"/>
                  <a:ext cx="452" cy="820"/>
                  <a:chOff x="1836" y="934"/>
                  <a:chExt cx="452" cy="820"/>
                </a:xfrm>
              </p:grpSpPr>
              <p:sp>
                <p:nvSpPr>
                  <p:cNvPr id="680" name="Freeform 44"/>
                  <p:cNvSpPr>
                    <a:spLocks/>
                  </p:cNvSpPr>
                  <p:nvPr/>
                </p:nvSpPr>
                <p:spPr bwMode="auto">
                  <a:xfrm>
                    <a:off x="1836" y="934"/>
                    <a:ext cx="451" cy="817"/>
                  </a:xfrm>
                  <a:custGeom>
                    <a:avLst/>
                    <a:gdLst>
                      <a:gd name="T0" fmla="*/ 0 w 1238"/>
                      <a:gd name="T1" fmla="*/ 0 h 2240"/>
                      <a:gd name="T2" fmla="*/ 0 w 1238"/>
                      <a:gd name="T3" fmla="*/ 0 h 2240"/>
                      <a:gd name="T4" fmla="*/ 0 w 1238"/>
                      <a:gd name="T5" fmla="*/ 0 h 2240"/>
                      <a:gd name="T6" fmla="*/ 0 w 1238"/>
                      <a:gd name="T7" fmla="*/ 0 h 2240"/>
                      <a:gd name="T8" fmla="*/ 0 w 1238"/>
                      <a:gd name="T9" fmla="*/ 0 h 2240"/>
                      <a:gd name="T10" fmla="*/ 0 w 1238"/>
                      <a:gd name="T11" fmla="*/ 0 h 22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38" h="2240">
                        <a:moveTo>
                          <a:pt x="10" y="0"/>
                        </a:moveTo>
                        <a:lnTo>
                          <a:pt x="1238" y="448"/>
                        </a:lnTo>
                        <a:lnTo>
                          <a:pt x="1238" y="1860"/>
                        </a:lnTo>
                        <a:lnTo>
                          <a:pt x="928" y="2240"/>
                        </a:lnTo>
                        <a:lnTo>
                          <a:pt x="0" y="1910"/>
                        </a:lnTo>
                        <a:lnTo>
                          <a:pt x="10" y="0"/>
                        </a:lnTo>
                        <a:close/>
                      </a:path>
                    </a:pathLst>
                  </a:custGeom>
                  <a:solidFill>
                    <a:srgbClr val="0079D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681" name="Freeform 45"/>
                  <p:cNvSpPr>
                    <a:spLocks/>
                  </p:cNvSpPr>
                  <p:nvPr/>
                </p:nvSpPr>
                <p:spPr bwMode="auto">
                  <a:xfrm>
                    <a:off x="2173" y="1573"/>
                    <a:ext cx="115" cy="181"/>
                  </a:xfrm>
                  <a:custGeom>
                    <a:avLst/>
                    <a:gdLst>
                      <a:gd name="T0" fmla="*/ 0 w 314"/>
                      <a:gd name="T1" fmla="*/ 0 h 496"/>
                      <a:gd name="T2" fmla="*/ 0 w 314"/>
                      <a:gd name="T3" fmla="*/ 0 h 496"/>
                      <a:gd name="T4" fmla="*/ 0 w 314"/>
                      <a:gd name="T5" fmla="*/ 0 h 496"/>
                      <a:gd name="T6" fmla="*/ 0 w 314"/>
                      <a:gd name="T7" fmla="*/ 0 h 49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4" h="496">
                        <a:moveTo>
                          <a:pt x="314" y="112"/>
                        </a:moveTo>
                        <a:lnTo>
                          <a:pt x="0" y="0"/>
                        </a:lnTo>
                        <a:lnTo>
                          <a:pt x="0" y="496"/>
                        </a:lnTo>
                        <a:lnTo>
                          <a:pt x="314" y="112"/>
                        </a:lnTo>
                        <a:close/>
                      </a:path>
                    </a:pathLst>
                  </a:custGeom>
                  <a:solidFill>
                    <a:srgbClr val="CC696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nvGrpSpPr>
                <p:cNvPr id="665" name="Group 46"/>
                <p:cNvGrpSpPr>
                  <a:grpSpLocks/>
                </p:cNvGrpSpPr>
                <p:nvPr/>
              </p:nvGrpSpPr>
              <p:grpSpPr bwMode="auto">
                <a:xfrm>
                  <a:off x="1791" y="886"/>
                  <a:ext cx="452" cy="818"/>
                  <a:chOff x="1791" y="886"/>
                  <a:chExt cx="452" cy="818"/>
                </a:xfrm>
              </p:grpSpPr>
              <p:sp>
                <p:nvSpPr>
                  <p:cNvPr id="678" name="Freeform 47"/>
                  <p:cNvSpPr>
                    <a:spLocks/>
                  </p:cNvSpPr>
                  <p:nvPr/>
                </p:nvSpPr>
                <p:spPr bwMode="auto">
                  <a:xfrm>
                    <a:off x="1791" y="886"/>
                    <a:ext cx="452" cy="817"/>
                  </a:xfrm>
                  <a:custGeom>
                    <a:avLst/>
                    <a:gdLst>
                      <a:gd name="T0" fmla="*/ 0 w 1240"/>
                      <a:gd name="T1" fmla="*/ 0 h 2240"/>
                      <a:gd name="T2" fmla="*/ 0 w 1240"/>
                      <a:gd name="T3" fmla="*/ 0 h 2240"/>
                      <a:gd name="T4" fmla="*/ 0 w 1240"/>
                      <a:gd name="T5" fmla="*/ 0 h 2240"/>
                      <a:gd name="T6" fmla="*/ 0 w 1240"/>
                      <a:gd name="T7" fmla="*/ 0 h 2240"/>
                      <a:gd name="T8" fmla="*/ 0 w 1240"/>
                      <a:gd name="T9" fmla="*/ 0 h 2240"/>
                      <a:gd name="T10" fmla="*/ 0 w 1240"/>
                      <a:gd name="T11" fmla="*/ 0 h 22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40" h="2240">
                        <a:moveTo>
                          <a:pt x="10" y="0"/>
                        </a:moveTo>
                        <a:lnTo>
                          <a:pt x="1238" y="448"/>
                        </a:lnTo>
                        <a:lnTo>
                          <a:pt x="1240" y="1860"/>
                        </a:lnTo>
                        <a:lnTo>
                          <a:pt x="928" y="2240"/>
                        </a:lnTo>
                        <a:lnTo>
                          <a:pt x="0" y="1910"/>
                        </a:lnTo>
                        <a:lnTo>
                          <a:pt x="10" y="0"/>
                        </a:lnTo>
                        <a:close/>
                      </a:path>
                    </a:pathLst>
                  </a:custGeom>
                  <a:solidFill>
                    <a:srgbClr val="BBBCB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679" name="Freeform 48"/>
                  <p:cNvSpPr>
                    <a:spLocks/>
                  </p:cNvSpPr>
                  <p:nvPr/>
                </p:nvSpPr>
                <p:spPr bwMode="auto">
                  <a:xfrm>
                    <a:off x="2129" y="1523"/>
                    <a:ext cx="114" cy="181"/>
                  </a:xfrm>
                  <a:custGeom>
                    <a:avLst/>
                    <a:gdLst>
                      <a:gd name="T0" fmla="*/ 0 w 314"/>
                      <a:gd name="T1" fmla="*/ 0 h 498"/>
                      <a:gd name="T2" fmla="*/ 0 w 314"/>
                      <a:gd name="T3" fmla="*/ 0 h 498"/>
                      <a:gd name="T4" fmla="*/ 0 w 314"/>
                      <a:gd name="T5" fmla="*/ 0 h 498"/>
                      <a:gd name="T6" fmla="*/ 0 w 314"/>
                      <a:gd name="T7" fmla="*/ 0 h 49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4" h="498">
                        <a:moveTo>
                          <a:pt x="314" y="112"/>
                        </a:moveTo>
                        <a:lnTo>
                          <a:pt x="0" y="0"/>
                        </a:lnTo>
                        <a:lnTo>
                          <a:pt x="0" y="498"/>
                        </a:lnTo>
                        <a:lnTo>
                          <a:pt x="314" y="112"/>
                        </a:lnTo>
                        <a:close/>
                      </a:path>
                    </a:pathLst>
                  </a:custGeom>
                  <a:solidFill>
                    <a:srgbClr val="8BA0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nvGrpSpPr>
                <p:cNvPr id="666" name="Group 49"/>
                <p:cNvGrpSpPr>
                  <a:grpSpLocks/>
                </p:cNvGrpSpPr>
                <p:nvPr/>
              </p:nvGrpSpPr>
              <p:grpSpPr bwMode="auto">
                <a:xfrm>
                  <a:off x="1747" y="840"/>
                  <a:ext cx="451" cy="818"/>
                  <a:chOff x="1747" y="840"/>
                  <a:chExt cx="451" cy="818"/>
                </a:xfrm>
              </p:grpSpPr>
              <p:sp>
                <p:nvSpPr>
                  <p:cNvPr id="676" name="Freeform 50"/>
                  <p:cNvSpPr>
                    <a:spLocks/>
                  </p:cNvSpPr>
                  <p:nvPr/>
                </p:nvSpPr>
                <p:spPr bwMode="auto">
                  <a:xfrm>
                    <a:off x="1747" y="840"/>
                    <a:ext cx="450" cy="817"/>
                  </a:xfrm>
                  <a:custGeom>
                    <a:avLst/>
                    <a:gdLst>
                      <a:gd name="T0" fmla="*/ 0 w 1234"/>
                      <a:gd name="T1" fmla="*/ 0 h 2240"/>
                      <a:gd name="T2" fmla="*/ 0 w 1234"/>
                      <a:gd name="T3" fmla="*/ 0 h 2240"/>
                      <a:gd name="T4" fmla="*/ 0 w 1234"/>
                      <a:gd name="T5" fmla="*/ 0 h 2240"/>
                      <a:gd name="T6" fmla="*/ 0 w 1234"/>
                      <a:gd name="T7" fmla="*/ 0 h 2240"/>
                      <a:gd name="T8" fmla="*/ 0 w 1234"/>
                      <a:gd name="T9" fmla="*/ 0 h 2240"/>
                      <a:gd name="T10" fmla="*/ 0 w 1234"/>
                      <a:gd name="T11" fmla="*/ 0 h 22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34" h="2240">
                        <a:moveTo>
                          <a:pt x="0" y="0"/>
                        </a:moveTo>
                        <a:lnTo>
                          <a:pt x="1232" y="448"/>
                        </a:lnTo>
                        <a:lnTo>
                          <a:pt x="1234" y="1860"/>
                        </a:lnTo>
                        <a:lnTo>
                          <a:pt x="922" y="2240"/>
                        </a:lnTo>
                        <a:lnTo>
                          <a:pt x="0" y="1910"/>
                        </a:lnTo>
                        <a:lnTo>
                          <a:pt x="0" y="0"/>
                        </a:lnTo>
                        <a:close/>
                      </a:path>
                    </a:pathLst>
                  </a:custGeom>
                  <a:solidFill>
                    <a:srgbClr val="DC7B1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677" name="Freeform 51"/>
                  <p:cNvSpPr>
                    <a:spLocks/>
                  </p:cNvSpPr>
                  <p:nvPr/>
                </p:nvSpPr>
                <p:spPr bwMode="auto">
                  <a:xfrm>
                    <a:off x="2083" y="1477"/>
                    <a:ext cx="115" cy="181"/>
                  </a:xfrm>
                  <a:custGeom>
                    <a:avLst/>
                    <a:gdLst>
                      <a:gd name="T0" fmla="*/ 0 w 316"/>
                      <a:gd name="T1" fmla="*/ 0 h 498"/>
                      <a:gd name="T2" fmla="*/ 0 w 316"/>
                      <a:gd name="T3" fmla="*/ 0 h 498"/>
                      <a:gd name="T4" fmla="*/ 0 w 316"/>
                      <a:gd name="T5" fmla="*/ 0 h 498"/>
                      <a:gd name="T6" fmla="*/ 0 w 316"/>
                      <a:gd name="T7" fmla="*/ 0 h 49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16" h="498">
                        <a:moveTo>
                          <a:pt x="316" y="112"/>
                        </a:moveTo>
                        <a:lnTo>
                          <a:pt x="0" y="0"/>
                        </a:lnTo>
                        <a:lnTo>
                          <a:pt x="0" y="498"/>
                        </a:lnTo>
                        <a:lnTo>
                          <a:pt x="316" y="112"/>
                        </a:lnTo>
                        <a:close/>
                      </a:path>
                    </a:pathLst>
                  </a:custGeom>
                  <a:solidFill>
                    <a:srgbClr val="FDC27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nvGrpSpPr>
                <p:cNvPr id="667" name="Group 52"/>
                <p:cNvGrpSpPr>
                  <a:grpSpLocks/>
                </p:cNvGrpSpPr>
                <p:nvPr/>
              </p:nvGrpSpPr>
              <p:grpSpPr bwMode="auto">
                <a:xfrm>
                  <a:off x="1793" y="925"/>
                  <a:ext cx="298" cy="580"/>
                  <a:chOff x="1793" y="925"/>
                  <a:chExt cx="298" cy="580"/>
                </a:xfrm>
              </p:grpSpPr>
              <p:sp>
                <p:nvSpPr>
                  <p:cNvPr id="668" name="Freeform 53"/>
                  <p:cNvSpPr>
                    <a:spLocks/>
                  </p:cNvSpPr>
                  <p:nvPr/>
                </p:nvSpPr>
                <p:spPr bwMode="white">
                  <a:xfrm>
                    <a:off x="1793" y="925"/>
                    <a:ext cx="298" cy="122"/>
                  </a:xfrm>
                  <a:custGeom>
                    <a:avLst/>
                    <a:gdLst>
                      <a:gd name="T0" fmla="*/ 0 w 820"/>
                      <a:gd name="T1" fmla="*/ 0 h 332"/>
                      <a:gd name="T2" fmla="*/ 0 w 820"/>
                      <a:gd name="T3" fmla="*/ 0 h 332"/>
                      <a:gd name="T4" fmla="*/ 0 w 820"/>
                      <a:gd name="T5" fmla="*/ 0 h 332"/>
                      <a:gd name="T6" fmla="*/ 0 w 820"/>
                      <a:gd name="T7" fmla="*/ 0 h 332"/>
                      <a:gd name="T8" fmla="*/ 0 w 820"/>
                      <a:gd name="T9" fmla="*/ 0 h 33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2">
                        <a:moveTo>
                          <a:pt x="820" y="332"/>
                        </a:moveTo>
                        <a:lnTo>
                          <a:pt x="0" y="50"/>
                        </a:lnTo>
                        <a:lnTo>
                          <a:pt x="0" y="0"/>
                        </a:lnTo>
                        <a:lnTo>
                          <a:pt x="820" y="282"/>
                        </a:lnTo>
                        <a:lnTo>
                          <a:pt x="820" y="3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669" name="Freeform 54"/>
                  <p:cNvSpPr>
                    <a:spLocks/>
                  </p:cNvSpPr>
                  <p:nvPr/>
                </p:nvSpPr>
                <p:spPr bwMode="white">
                  <a:xfrm>
                    <a:off x="1793" y="996"/>
                    <a:ext cx="298" cy="121"/>
                  </a:xfrm>
                  <a:custGeom>
                    <a:avLst/>
                    <a:gdLst>
                      <a:gd name="T0" fmla="*/ 0 w 820"/>
                      <a:gd name="T1" fmla="*/ 0 h 330"/>
                      <a:gd name="T2" fmla="*/ 0 w 820"/>
                      <a:gd name="T3" fmla="*/ 0 h 330"/>
                      <a:gd name="T4" fmla="*/ 0 w 820"/>
                      <a:gd name="T5" fmla="*/ 0 h 330"/>
                      <a:gd name="T6" fmla="*/ 0 w 820"/>
                      <a:gd name="T7" fmla="*/ 0 h 330"/>
                      <a:gd name="T8" fmla="*/ 0 w 820"/>
                      <a:gd name="T9" fmla="*/ 0 h 33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0">
                        <a:moveTo>
                          <a:pt x="820" y="330"/>
                        </a:moveTo>
                        <a:lnTo>
                          <a:pt x="0" y="48"/>
                        </a:lnTo>
                        <a:lnTo>
                          <a:pt x="0" y="0"/>
                        </a:lnTo>
                        <a:lnTo>
                          <a:pt x="820" y="282"/>
                        </a:lnTo>
                        <a:lnTo>
                          <a:pt x="820" y="3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670" name="Freeform 55"/>
                  <p:cNvSpPr>
                    <a:spLocks/>
                  </p:cNvSpPr>
                  <p:nvPr/>
                </p:nvSpPr>
                <p:spPr bwMode="white">
                  <a:xfrm>
                    <a:off x="1793" y="1137"/>
                    <a:ext cx="298" cy="120"/>
                  </a:xfrm>
                  <a:custGeom>
                    <a:avLst/>
                    <a:gdLst>
                      <a:gd name="T0" fmla="*/ 0 w 820"/>
                      <a:gd name="T1" fmla="*/ 0 h 332"/>
                      <a:gd name="T2" fmla="*/ 0 w 820"/>
                      <a:gd name="T3" fmla="*/ 0 h 332"/>
                      <a:gd name="T4" fmla="*/ 0 w 820"/>
                      <a:gd name="T5" fmla="*/ 0 h 332"/>
                      <a:gd name="T6" fmla="*/ 0 w 820"/>
                      <a:gd name="T7" fmla="*/ 0 h 332"/>
                      <a:gd name="T8" fmla="*/ 0 w 820"/>
                      <a:gd name="T9" fmla="*/ 0 h 33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2">
                        <a:moveTo>
                          <a:pt x="820" y="332"/>
                        </a:moveTo>
                        <a:lnTo>
                          <a:pt x="0" y="50"/>
                        </a:lnTo>
                        <a:lnTo>
                          <a:pt x="0" y="0"/>
                        </a:lnTo>
                        <a:lnTo>
                          <a:pt x="820" y="282"/>
                        </a:lnTo>
                        <a:lnTo>
                          <a:pt x="820" y="3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671" name="Freeform 56"/>
                  <p:cNvSpPr>
                    <a:spLocks/>
                  </p:cNvSpPr>
                  <p:nvPr/>
                </p:nvSpPr>
                <p:spPr bwMode="white">
                  <a:xfrm>
                    <a:off x="1793" y="1278"/>
                    <a:ext cx="298" cy="120"/>
                  </a:xfrm>
                  <a:custGeom>
                    <a:avLst/>
                    <a:gdLst>
                      <a:gd name="T0" fmla="*/ 0 w 820"/>
                      <a:gd name="T1" fmla="*/ 0 h 330"/>
                      <a:gd name="T2" fmla="*/ 0 w 820"/>
                      <a:gd name="T3" fmla="*/ 0 h 330"/>
                      <a:gd name="T4" fmla="*/ 0 w 820"/>
                      <a:gd name="T5" fmla="*/ 0 h 330"/>
                      <a:gd name="T6" fmla="*/ 0 w 820"/>
                      <a:gd name="T7" fmla="*/ 0 h 330"/>
                      <a:gd name="T8" fmla="*/ 0 w 820"/>
                      <a:gd name="T9" fmla="*/ 0 h 33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20" h="330">
                        <a:moveTo>
                          <a:pt x="820" y="330"/>
                        </a:moveTo>
                        <a:lnTo>
                          <a:pt x="0" y="50"/>
                        </a:lnTo>
                        <a:lnTo>
                          <a:pt x="0" y="0"/>
                        </a:lnTo>
                        <a:lnTo>
                          <a:pt x="820" y="282"/>
                        </a:lnTo>
                        <a:lnTo>
                          <a:pt x="820" y="3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672" name="Freeform 57"/>
                  <p:cNvSpPr>
                    <a:spLocks/>
                  </p:cNvSpPr>
                  <p:nvPr/>
                </p:nvSpPr>
                <p:spPr bwMode="white">
                  <a:xfrm>
                    <a:off x="1793" y="1418"/>
                    <a:ext cx="198" cy="87"/>
                  </a:xfrm>
                  <a:custGeom>
                    <a:avLst/>
                    <a:gdLst>
                      <a:gd name="T0" fmla="*/ 0 w 546"/>
                      <a:gd name="T1" fmla="*/ 0 h 236"/>
                      <a:gd name="T2" fmla="*/ 0 w 546"/>
                      <a:gd name="T3" fmla="*/ 0 h 236"/>
                      <a:gd name="T4" fmla="*/ 0 w 546"/>
                      <a:gd name="T5" fmla="*/ 0 h 236"/>
                      <a:gd name="T6" fmla="*/ 0 w 546"/>
                      <a:gd name="T7" fmla="*/ 0 h 236"/>
                      <a:gd name="T8" fmla="*/ 0 w 546"/>
                      <a:gd name="T9" fmla="*/ 0 h 23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6" h="236">
                        <a:moveTo>
                          <a:pt x="546" y="186"/>
                        </a:moveTo>
                        <a:lnTo>
                          <a:pt x="0" y="0"/>
                        </a:lnTo>
                        <a:lnTo>
                          <a:pt x="0" y="48"/>
                        </a:lnTo>
                        <a:lnTo>
                          <a:pt x="546" y="236"/>
                        </a:lnTo>
                        <a:lnTo>
                          <a:pt x="546" y="18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673" name="Freeform 58"/>
                  <p:cNvSpPr>
                    <a:spLocks/>
                  </p:cNvSpPr>
                  <p:nvPr/>
                </p:nvSpPr>
                <p:spPr bwMode="white">
                  <a:xfrm>
                    <a:off x="1793" y="1347"/>
                    <a:ext cx="236" cy="100"/>
                  </a:xfrm>
                  <a:custGeom>
                    <a:avLst/>
                    <a:gdLst>
                      <a:gd name="T0" fmla="*/ 0 w 648"/>
                      <a:gd name="T1" fmla="*/ 0 h 272"/>
                      <a:gd name="T2" fmla="*/ 0 w 648"/>
                      <a:gd name="T3" fmla="*/ 0 h 272"/>
                      <a:gd name="T4" fmla="*/ 0 w 648"/>
                      <a:gd name="T5" fmla="*/ 0 h 272"/>
                      <a:gd name="T6" fmla="*/ 0 w 648"/>
                      <a:gd name="T7" fmla="*/ 0 h 272"/>
                      <a:gd name="T8" fmla="*/ 0 w 648"/>
                      <a:gd name="T9" fmla="*/ 0 h 27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48" h="272">
                        <a:moveTo>
                          <a:pt x="648" y="224"/>
                        </a:moveTo>
                        <a:lnTo>
                          <a:pt x="0" y="0"/>
                        </a:lnTo>
                        <a:lnTo>
                          <a:pt x="0" y="50"/>
                        </a:lnTo>
                        <a:lnTo>
                          <a:pt x="648" y="272"/>
                        </a:lnTo>
                        <a:lnTo>
                          <a:pt x="648" y="2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674" name="Freeform 59"/>
                  <p:cNvSpPr>
                    <a:spLocks/>
                  </p:cNvSpPr>
                  <p:nvPr/>
                </p:nvSpPr>
                <p:spPr bwMode="white">
                  <a:xfrm>
                    <a:off x="1793" y="1208"/>
                    <a:ext cx="236" cy="98"/>
                  </a:xfrm>
                  <a:custGeom>
                    <a:avLst/>
                    <a:gdLst>
                      <a:gd name="T0" fmla="*/ 0 w 648"/>
                      <a:gd name="T1" fmla="*/ 0 h 270"/>
                      <a:gd name="T2" fmla="*/ 0 w 648"/>
                      <a:gd name="T3" fmla="*/ 0 h 270"/>
                      <a:gd name="T4" fmla="*/ 0 w 648"/>
                      <a:gd name="T5" fmla="*/ 0 h 270"/>
                      <a:gd name="T6" fmla="*/ 0 w 648"/>
                      <a:gd name="T7" fmla="*/ 0 h 270"/>
                      <a:gd name="T8" fmla="*/ 0 w 648"/>
                      <a:gd name="T9" fmla="*/ 0 h 27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48" h="270">
                        <a:moveTo>
                          <a:pt x="648" y="222"/>
                        </a:moveTo>
                        <a:lnTo>
                          <a:pt x="0" y="0"/>
                        </a:lnTo>
                        <a:lnTo>
                          <a:pt x="0" y="48"/>
                        </a:lnTo>
                        <a:lnTo>
                          <a:pt x="648" y="270"/>
                        </a:lnTo>
                        <a:lnTo>
                          <a:pt x="648" y="22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sp>
                <p:nvSpPr>
                  <p:cNvPr id="675" name="Freeform 60"/>
                  <p:cNvSpPr>
                    <a:spLocks/>
                  </p:cNvSpPr>
                  <p:nvPr/>
                </p:nvSpPr>
                <p:spPr bwMode="white">
                  <a:xfrm>
                    <a:off x="1793" y="1066"/>
                    <a:ext cx="272" cy="112"/>
                  </a:xfrm>
                  <a:custGeom>
                    <a:avLst/>
                    <a:gdLst>
                      <a:gd name="T0" fmla="*/ 0 w 746"/>
                      <a:gd name="T1" fmla="*/ 0 h 306"/>
                      <a:gd name="T2" fmla="*/ 0 w 746"/>
                      <a:gd name="T3" fmla="*/ 0 h 306"/>
                      <a:gd name="T4" fmla="*/ 0 w 746"/>
                      <a:gd name="T5" fmla="*/ 0 h 306"/>
                      <a:gd name="T6" fmla="*/ 0 w 746"/>
                      <a:gd name="T7" fmla="*/ 0 h 306"/>
                      <a:gd name="T8" fmla="*/ 0 w 746"/>
                      <a:gd name="T9" fmla="*/ 0 h 3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46" h="306">
                        <a:moveTo>
                          <a:pt x="746" y="256"/>
                        </a:moveTo>
                        <a:lnTo>
                          <a:pt x="0" y="0"/>
                        </a:lnTo>
                        <a:lnTo>
                          <a:pt x="0" y="50"/>
                        </a:lnTo>
                        <a:lnTo>
                          <a:pt x="746" y="306"/>
                        </a:lnTo>
                        <a:lnTo>
                          <a:pt x="746" y="2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eaLnBrk="0" fontAlgn="base" hangingPunct="0">
                      <a:spcBef>
                        <a:spcPct val="0"/>
                      </a:spcBef>
                      <a:spcAft>
                        <a:spcPct val="0"/>
                      </a:spcAft>
                      <a:defRPr/>
                    </a:pPr>
                    <a:endParaRPr lang="en-US" sz="1000" kern="0" smtClean="0">
                      <a:solidFill>
                        <a:srgbClr val="3C3C3B"/>
                      </a:solidFill>
                      <a:latin typeface="微软雅黑" panose="020B0503020204020204" pitchFamily="34" charset="-122"/>
                    </a:endParaRPr>
                  </a:p>
                </p:txBody>
              </p:sp>
            </p:grpSp>
          </p:grpSp>
        </p:grpSp>
      </p:grpSp>
      <p:sp>
        <p:nvSpPr>
          <p:cNvPr id="772" name="Rectangle 178"/>
          <p:cNvSpPr>
            <a:spLocks noChangeArrowheads="1"/>
          </p:cNvSpPr>
          <p:nvPr/>
        </p:nvSpPr>
        <p:spPr bwMode="auto">
          <a:xfrm>
            <a:off x="10746929" y="2297835"/>
            <a:ext cx="455643" cy="2725688"/>
          </a:xfrm>
          <a:prstGeom prst="rect">
            <a:avLst/>
          </a:prstGeom>
          <a:solidFill>
            <a:srgbClr val="D8D8D8">
              <a:lumMod val="75000"/>
            </a:srgbClr>
          </a:solidFill>
          <a:ln w="9525">
            <a:solidFill>
              <a:sysClr val="window" lastClr="FFFFFF"/>
            </a:solidFill>
            <a:miter lim="800000"/>
            <a:headEnd/>
            <a:tailEnd/>
          </a:ln>
          <a:effectLst/>
          <a:extLst/>
        </p:spPr>
        <p:txBody>
          <a:bodyPr lIns="0" tIns="0" rIns="0" bIns="0" anchor="ctr"/>
          <a:lstStyle/>
          <a:p>
            <a:pPr algn="ctr" defTabSz="1219050" eaLnBrk="0" fontAlgn="base" hangingPunct="0">
              <a:spcBef>
                <a:spcPct val="0"/>
              </a:spcBef>
              <a:spcAft>
                <a:spcPct val="0"/>
              </a:spcAft>
              <a:defRPr/>
            </a:pPr>
            <a:r>
              <a:rPr lang="zh-CN" altLang="en-US" sz="1000" b="1" kern="0" dirty="0" smtClean="0">
                <a:solidFill>
                  <a:prstClr val="white"/>
                </a:solidFill>
                <a:latin typeface="微软雅黑" panose="020B0503020204020204" pitchFamily="34" charset="-122"/>
              </a:rPr>
              <a:t>统一调度管理</a:t>
            </a:r>
            <a:endParaRPr lang="en-US" altLang="zh-CN" sz="1000" b="1" kern="0" dirty="0" smtClean="0">
              <a:solidFill>
                <a:prstClr val="white"/>
              </a:solidFill>
              <a:latin typeface="微软雅黑" panose="020B0503020204020204" pitchFamily="34" charset="-122"/>
            </a:endParaRPr>
          </a:p>
        </p:txBody>
      </p:sp>
      <p:grpSp>
        <p:nvGrpSpPr>
          <p:cNvPr id="773" name="组合 30"/>
          <p:cNvGrpSpPr/>
          <p:nvPr/>
        </p:nvGrpSpPr>
        <p:grpSpPr>
          <a:xfrm>
            <a:off x="10615535" y="1497765"/>
            <a:ext cx="1042791" cy="635248"/>
            <a:chOff x="8210850" y="620688"/>
            <a:chExt cx="823901" cy="763605"/>
          </a:xfrm>
        </p:grpSpPr>
        <p:sp>
          <p:nvSpPr>
            <p:cNvPr id="774" name="Line 712"/>
            <p:cNvSpPr>
              <a:spLocks noChangeShapeType="1"/>
            </p:cNvSpPr>
            <p:nvPr/>
          </p:nvSpPr>
          <p:spPr bwMode="auto">
            <a:xfrm flipH="1" flipV="1">
              <a:off x="8257704" y="1176563"/>
              <a:ext cx="309561" cy="0"/>
            </a:xfrm>
            <a:prstGeom prst="line">
              <a:avLst/>
            </a:prstGeom>
            <a:noFill/>
            <a:ln w="50800">
              <a:solidFill>
                <a:srgbClr val="005E8A"/>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13500000" algn="ctr" rotWithShape="0">
                      <a:srgbClr val="3A6D7A"/>
                    </a:outerShdw>
                  </a:effectLst>
                </a14:hiddenEffects>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775" name="Text Box 713"/>
            <p:cNvSpPr txBox="1">
              <a:spLocks noChangeArrowheads="1"/>
            </p:cNvSpPr>
            <p:nvPr/>
          </p:nvSpPr>
          <p:spPr bwMode="auto">
            <a:xfrm>
              <a:off x="8599237" y="1122623"/>
              <a:ext cx="435514" cy="147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eaLnBrk="0" hangingPunct="0">
                <a:defRPr b="1">
                  <a:solidFill>
                    <a:schemeClr val="tx1"/>
                  </a:solidFill>
                  <a:latin typeface="Arial" charset="0"/>
                  <a:ea typeface="宋体" pitchFamily="2" charset="-122"/>
                </a:defRPr>
              </a:lvl1pPr>
              <a:lvl2pPr marL="742950" indent="-285750" eaLnBrk="0" hangingPunct="0">
                <a:defRPr b="1">
                  <a:solidFill>
                    <a:schemeClr val="tx1"/>
                  </a:solidFill>
                  <a:latin typeface="Arial" charset="0"/>
                  <a:ea typeface="宋体" pitchFamily="2" charset="-122"/>
                </a:defRPr>
              </a:lvl2pPr>
              <a:lvl3pPr marL="1143000" indent="-228600" eaLnBrk="0" hangingPunct="0">
                <a:defRPr b="1">
                  <a:solidFill>
                    <a:schemeClr val="tx1"/>
                  </a:solidFill>
                  <a:latin typeface="Arial" charset="0"/>
                  <a:ea typeface="宋体" pitchFamily="2" charset="-122"/>
                </a:defRPr>
              </a:lvl3pPr>
              <a:lvl4pPr marL="1600200" indent="-228600" eaLnBrk="0" hangingPunct="0">
                <a:defRPr b="1">
                  <a:solidFill>
                    <a:schemeClr val="tx1"/>
                  </a:solidFill>
                  <a:latin typeface="Arial" charset="0"/>
                  <a:ea typeface="宋体" pitchFamily="2" charset="-122"/>
                </a:defRPr>
              </a:lvl4pPr>
              <a:lvl5pPr marL="2057400" indent="-228600" eaLnBrk="0" hangingPunct="0">
                <a:defRPr b="1">
                  <a:solidFill>
                    <a:schemeClr val="tx1"/>
                  </a:solidFill>
                  <a:latin typeface="Arial" charset="0"/>
                  <a:ea typeface="宋体" pitchFamily="2" charset="-122"/>
                </a:defRPr>
              </a:lvl5pPr>
              <a:lvl6pPr marL="2514600" indent="-228600" eaLnBrk="0" fontAlgn="base" hangingPunct="0">
                <a:spcBef>
                  <a:spcPct val="0"/>
                </a:spcBef>
                <a:spcAft>
                  <a:spcPct val="0"/>
                </a:spcAft>
                <a:defRPr b="1">
                  <a:solidFill>
                    <a:schemeClr val="tx1"/>
                  </a:solidFill>
                  <a:latin typeface="Arial" charset="0"/>
                  <a:ea typeface="宋体" pitchFamily="2" charset="-122"/>
                </a:defRPr>
              </a:lvl6pPr>
              <a:lvl7pPr marL="2971800" indent="-228600" eaLnBrk="0" fontAlgn="base" hangingPunct="0">
                <a:spcBef>
                  <a:spcPct val="0"/>
                </a:spcBef>
                <a:spcAft>
                  <a:spcPct val="0"/>
                </a:spcAft>
                <a:defRPr b="1">
                  <a:solidFill>
                    <a:schemeClr val="tx1"/>
                  </a:solidFill>
                  <a:latin typeface="Arial" charset="0"/>
                  <a:ea typeface="宋体" pitchFamily="2" charset="-122"/>
                </a:defRPr>
              </a:lvl7pPr>
              <a:lvl8pPr marL="3429000" indent="-228600" eaLnBrk="0" fontAlgn="base" hangingPunct="0">
                <a:spcBef>
                  <a:spcPct val="0"/>
                </a:spcBef>
                <a:spcAft>
                  <a:spcPct val="0"/>
                </a:spcAft>
                <a:defRPr b="1">
                  <a:solidFill>
                    <a:schemeClr val="tx1"/>
                  </a:solidFill>
                  <a:latin typeface="Arial" charset="0"/>
                  <a:ea typeface="宋体" pitchFamily="2" charset="-122"/>
                </a:defRPr>
              </a:lvl8pPr>
              <a:lvl9pPr marL="3886200" indent="-228600" eaLnBrk="0" fontAlgn="base" hangingPunct="0">
                <a:spcBef>
                  <a:spcPct val="0"/>
                </a:spcBef>
                <a:spcAft>
                  <a:spcPct val="0"/>
                </a:spcAft>
                <a:defRPr b="1">
                  <a:solidFill>
                    <a:schemeClr val="tx1"/>
                  </a:solidFill>
                  <a:latin typeface="Arial" charset="0"/>
                  <a:ea typeface="宋体" pitchFamily="2" charset="-122"/>
                </a:defRPr>
              </a:lvl9pPr>
            </a:lstStyle>
            <a:p>
              <a:pPr defTabSz="1219050" fontAlgn="base">
                <a:lnSpc>
                  <a:spcPct val="80000"/>
                </a:lnSpc>
                <a:spcBef>
                  <a:spcPct val="0"/>
                </a:spcBef>
                <a:spcAft>
                  <a:spcPct val="0"/>
                </a:spcAft>
                <a:defRPr/>
              </a:pPr>
              <a:r>
                <a:rPr lang="zh-CN" altLang="en-US" sz="1000" kern="0" dirty="0">
                  <a:solidFill>
                    <a:srgbClr val="005E8A"/>
                  </a:solidFill>
                  <a:latin typeface="微软雅黑" pitchFamily="34" charset="-122"/>
                  <a:ea typeface="微软雅黑" pitchFamily="34" charset="-122"/>
                </a:rPr>
                <a:t>数据流</a:t>
              </a:r>
              <a:endParaRPr lang="en-US" altLang="zh-CN" sz="1000" kern="0" dirty="0">
                <a:solidFill>
                  <a:srgbClr val="005E8A"/>
                </a:solidFill>
                <a:latin typeface="微软雅黑" pitchFamily="34" charset="-122"/>
                <a:ea typeface="微软雅黑" pitchFamily="34" charset="-122"/>
              </a:endParaRPr>
            </a:p>
          </p:txBody>
        </p:sp>
        <p:sp>
          <p:nvSpPr>
            <p:cNvPr id="776" name="Line 714"/>
            <p:cNvSpPr>
              <a:spLocks noChangeShapeType="1"/>
            </p:cNvSpPr>
            <p:nvPr/>
          </p:nvSpPr>
          <p:spPr bwMode="auto">
            <a:xfrm flipH="1" flipV="1">
              <a:off x="8261405" y="960538"/>
              <a:ext cx="305860" cy="0"/>
            </a:xfrm>
            <a:prstGeom prst="line">
              <a:avLst/>
            </a:prstGeom>
            <a:noFill/>
            <a:ln w="50800">
              <a:solidFill>
                <a:srgbClr val="00B05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13500000" algn="ctr" rotWithShape="0">
                      <a:srgbClr val="0D5370"/>
                    </a:outerShdw>
                  </a:effectLst>
                </a14:hiddenEffects>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777" name="Text Box 715"/>
            <p:cNvSpPr txBox="1">
              <a:spLocks noChangeArrowheads="1"/>
            </p:cNvSpPr>
            <p:nvPr/>
          </p:nvSpPr>
          <p:spPr bwMode="auto">
            <a:xfrm>
              <a:off x="8599237" y="911325"/>
              <a:ext cx="433780" cy="147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eaLnBrk="0" hangingPunct="0">
                <a:defRPr b="1">
                  <a:solidFill>
                    <a:schemeClr val="tx1"/>
                  </a:solidFill>
                  <a:latin typeface="Arial" charset="0"/>
                  <a:ea typeface="宋体" pitchFamily="2" charset="-122"/>
                </a:defRPr>
              </a:lvl1pPr>
              <a:lvl2pPr marL="742950" indent="-285750" eaLnBrk="0" hangingPunct="0">
                <a:defRPr b="1">
                  <a:solidFill>
                    <a:schemeClr val="tx1"/>
                  </a:solidFill>
                  <a:latin typeface="Arial" charset="0"/>
                  <a:ea typeface="宋体" pitchFamily="2" charset="-122"/>
                </a:defRPr>
              </a:lvl2pPr>
              <a:lvl3pPr marL="1143000" indent="-228600" eaLnBrk="0" hangingPunct="0">
                <a:defRPr b="1">
                  <a:solidFill>
                    <a:schemeClr val="tx1"/>
                  </a:solidFill>
                  <a:latin typeface="Arial" charset="0"/>
                  <a:ea typeface="宋体" pitchFamily="2" charset="-122"/>
                </a:defRPr>
              </a:lvl3pPr>
              <a:lvl4pPr marL="1600200" indent="-228600" eaLnBrk="0" hangingPunct="0">
                <a:defRPr b="1">
                  <a:solidFill>
                    <a:schemeClr val="tx1"/>
                  </a:solidFill>
                  <a:latin typeface="Arial" charset="0"/>
                  <a:ea typeface="宋体" pitchFamily="2" charset="-122"/>
                </a:defRPr>
              </a:lvl4pPr>
              <a:lvl5pPr marL="2057400" indent="-228600" eaLnBrk="0" hangingPunct="0">
                <a:defRPr b="1">
                  <a:solidFill>
                    <a:schemeClr val="tx1"/>
                  </a:solidFill>
                  <a:latin typeface="Arial" charset="0"/>
                  <a:ea typeface="宋体" pitchFamily="2" charset="-122"/>
                </a:defRPr>
              </a:lvl5pPr>
              <a:lvl6pPr marL="2514600" indent="-228600" eaLnBrk="0" fontAlgn="base" hangingPunct="0">
                <a:spcBef>
                  <a:spcPct val="0"/>
                </a:spcBef>
                <a:spcAft>
                  <a:spcPct val="0"/>
                </a:spcAft>
                <a:defRPr b="1">
                  <a:solidFill>
                    <a:schemeClr val="tx1"/>
                  </a:solidFill>
                  <a:latin typeface="Arial" charset="0"/>
                  <a:ea typeface="宋体" pitchFamily="2" charset="-122"/>
                </a:defRPr>
              </a:lvl6pPr>
              <a:lvl7pPr marL="2971800" indent="-228600" eaLnBrk="0" fontAlgn="base" hangingPunct="0">
                <a:spcBef>
                  <a:spcPct val="0"/>
                </a:spcBef>
                <a:spcAft>
                  <a:spcPct val="0"/>
                </a:spcAft>
                <a:defRPr b="1">
                  <a:solidFill>
                    <a:schemeClr val="tx1"/>
                  </a:solidFill>
                  <a:latin typeface="Arial" charset="0"/>
                  <a:ea typeface="宋体" pitchFamily="2" charset="-122"/>
                </a:defRPr>
              </a:lvl7pPr>
              <a:lvl8pPr marL="3429000" indent="-228600" eaLnBrk="0" fontAlgn="base" hangingPunct="0">
                <a:spcBef>
                  <a:spcPct val="0"/>
                </a:spcBef>
                <a:spcAft>
                  <a:spcPct val="0"/>
                </a:spcAft>
                <a:defRPr b="1">
                  <a:solidFill>
                    <a:schemeClr val="tx1"/>
                  </a:solidFill>
                  <a:latin typeface="Arial" charset="0"/>
                  <a:ea typeface="宋体" pitchFamily="2" charset="-122"/>
                </a:defRPr>
              </a:lvl8pPr>
              <a:lvl9pPr marL="3886200" indent="-228600" eaLnBrk="0" fontAlgn="base" hangingPunct="0">
                <a:spcBef>
                  <a:spcPct val="0"/>
                </a:spcBef>
                <a:spcAft>
                  <a:spcPct val="0"/>
                </a:spcAft>
                <a:defRPr b="1">
                  <a:solidFill>
                    <a:schemeClr val="tx1"/>
                  </a:solidFill>
                  <a:latin typeface="Arial" charset="0"/>
                  <a:ea typeface="宋体" pitchFamily="2" charset="-122"/>
                </a:defRPr>
              </a:lvl9pPr>
            </a:lstStyle>
            <a:p>
              <a:pPr defTabSz="1219050" fontAlgn="base">
                <a:lnSpc>
                  <a:spcPct val="80000"/>
                </a:lnSpc>
                <a:spcBef>
                  <a:spcPct val="0"/>
                </a:spcBef>
                <a:spcAft>
                  <a:spcPct val="0"/>
                </a:spcAft>
                <a:defRPr/>
              </a:pPr>
              <a:r>
                <a:rPr lang="zh-CN" altLang="en-US" sz="1000" kern="0" dirty="0">
                  <a:solidFill>
                    <a:srgbClr val="005E8A"/>
                  </a:solidFill>
                  <a:latin typeface="微软雅黑" pitchFamily="34" charset="-122"/>
                  <a:ea typeface="微软雅黑" pitchFamily="34" charset="-122"/>
                </a:rPr>
                <a:t>访问流</a:t>
              </a:r>
              <a:endParaRPr lang="en-US" altLang="zh-CN" sz="1000" kern="0" dirty="0">
                <a:solidFill>
                  <a:srgbClr val="005E8A"/>
                </a:solidFill>
                <a:latin typeface="微软雅黑" pitchFamily="34" charset="-122"/>
                <a:ea typeface="微软雅黑" pitchFamily="34" charset="-122"/>
              </a:endParaRPr>
            </a:p>
          </p:txBody>
        </p:sp>
        <p:sp>
          <p:nvSpPr>
            <p:cNvPr id="778" name="Rectangle 722"/>
            <p:cNvSpPr>
              <a:spLocks noChangeArrowheads="1"/>
            </p:cNvSpPr>
            <p:nvPr/>
          </p:nvSpPr>
          <p:spPr bwMode="auto">
            <a:xfrm>
              <a:off x="8210850" y="620688"/>
              <a:ext cx="823900" cy="763605"/>
            </a:xfrm>
            <a:prstGeom prst="rect">
              <a:avLst/>
            </a:prstGeom>
            <a:noFill/>
            <a:ln w="9525">
              <a:noFill/>
              <a:miter lim="800000"/>
              <a:headEnd/>
              <a:tailEnd/>
            </a:ln>
            <a:effectLst/>
            <a:extLst>
              <a:ext uri="{909E8E84-426E-40DD-AFC4-6F175D3DCCD1}">
                <a14:hiddenFill xmlns:a14="http://schemas.microsoft.com/office/drawing/2010/main">
                  <a:solidFill>
                    <a:srgbClr val="373F8B"/>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defTabSz="1219050" eaLnBrk="0" fontAlgn="base" hangingPunct="0">
                <a:spcBef>
                  <a:spcPct val="0"/>
                </a:spcBef>
                <a:spcAft>
                  <a:spcPct val="0"/>
                </a:spcAft>
                <a:defRPr/>
              </a:pPr>
              <a:endParaRPr lang="zh-CN" altLang="en-US" sz="1000" kern="0">
                <a:solidFill>
                  <a:srgbClr val="000000"/>
                </a:solidFill>
                <a:latin typeface="微软雅黑" panose="020B0503020204020204" pitchFamily="34" charset="-122"/>
              </a:endParaRPr>
            </a:p>
          </p:txBody>
        </p:sp>
        <p:sp>
          <p:nvSpPr>
            <p:cNvPr id="779" name="Line 792"/>
            <p:cNvSpPr>
              <a:spLocks noChangeShapeType="1"/>
            </p:cNvSpPr>
            <p:nvPr/>
          </p:nvSpPr>
          <p:spPr bwMode="auto">
            <a:xfrm flipH="1" flipV="1">
              <a:off x="8275924" y="750862"/>
              <a:ext cx="291342" cy="0"/>
            </a:xfrm>
            <a:prstGeom prst="line">
              <a:avLst/>
            </a:prstGeom>
            <a:noFill/>
            <a:ln w="50800">
              <a:solidFill>
                <a:srgbClr val="FFC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13500000" algn="ctr" rotWithShape="0">
                      <a:srgbClr val="906800"/>
                    </a:outerShdw>
                  </a:effectLst>
                </a14:hiddenEffects>
              </a:ext>
            </a:extLst>
          </p:spPr>
          <p:txBody>
            <a:bodyP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endParaRPr>
            </a:p>
          </p:txBody>
        </p:sp>
        <p:sp>
          <p:nvSpPr>
            <p:cNvPr id="780" name="Text Box 793"/>
            <p:cNvSpPr txBox="1">
              <a:spLocks noChangeArrowheads="1"/>
            </p:cNvSpPr>
            <p:nvPr/>
          </p:nvSpPr>
          <p:spPr bwMode="auto">
            <a:xfrm>
              <a:off x="8599237" y="703237"/>
              <a:ext cx="427197" cy="147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eaLnBrk="0" hangingPunct="0">
                <a:defRPr b="1">
                  <a:solidFill>
                    <a:schemeClr val="tx1"/>
                  </a:solidFill>
                  <a:latin typeface="Arial" charset="0"/>
                  <a:ea typeface="宋体" pitchFamily="2" charset="-122"/>
                </a:defRPr>
              </a:lvl1pPr>
              <a:lvl2pPr marL="742950" indent="-285750" eaLnBrk="0" hangingPunct="0">
                <a:defRPr b="1">
                  <a:solidFill>
                    <a:schemeClr val="tx1"/>
                  </a:solidFill>
                  <a:latin typeface="Arial" charset="0"/>
                  <a:ea typeface="宋体" pitchFamily="2" charset="-122"/>
                </a:defRPr>
              </a:lvl2pPr>
              <a:lvl3pPr marL="1143000" indent="-228600" eaLnBrk="0" hangingPunct="0">
                <a:defRPr b="1">
                  <a:solidFill>
                    <a:schemeClr val="tx1"/>
                  </a:solidFill>
                  <a:latin typeface="Arial" charset="0"/>
                  <a:ea typeface="宋体" pitchFamily="2" charset="-122"/>
                </a:defRPr>
              </a:lvl3pPr>
              <a:lvl4pPr marL="1600200" indent="-228600" eaLnBrk="0" hangingPunct="0">
                <a:defRPr b="1">
                  <a:solidFill>
                    <a:schemeClr val="tx1"/>
                  </a:solidFill>
                  <a:latin typeface="Arial" charset="0"/>
                  <a:ea typeface="宋体" pitchFamily="2" charset="-122"/>
                </a:defRPr>
              </a:lvl4pPr>
              <a:lvl5pPr marL="2057400" indent="-228600" eaLnBrk="0" hangingPunct="0">
                <a:defRPr b="1">
                  <a:solidFill>
                    <a:schemeClr val="tx1"/>
                  </a:solidFill>
                  <a:latin typeface="Arial" charset="0"/>
                  <a:ea typeface="宋体" pitchFamily="2" charset="-122"/>
                </a:defRPr>
              </a:lvl5pPr>
              <a:lvl6pPr marL="2514600" indent="-228600" eaLnBrk="0" fontAlgn="base" hangingPunct="0">
                <a:spcBef>
                  <a:spcPct val="0"/>
                </a:spcBef>
                <a:spcAft>
                  <a:spcPct val="0"/>
                </a:spcAft>
                <a:defRPr b="1">
                  <a:solidFill>
                    <a:schemeClr val="tx1"/>
                  </a:solidFill>
                  <a:latin typeface="Arial" charset="0"/>
                  <a:ea typeface="宋体" pitchFamily="2" charset="-122"/>
                </a:defRPr>
              </a:lvl6pPr>
              <a:lvl7pPr marL="2971800" indent="-228600" eaLnBrk="0" fontAlgn="base" hangingPunct="0">
                <a:spcBef>
                  <a:spcPct val="0"/>
                </a:spcBef>
                <a:spcAft>
                  <a:spcPct val="0"/>
                </a:spcAft>
                <a:defRPr b="1">
                  <a:solidFill>
                    <a:schemeClr val="tx1"/>
                  </a:solidFill>
                  <a:latin typeface="Arial" charset="0"/>
                  <a:ea typeface="宋体" pitchFamily="2" charset="-122"/>
                </a:defRPr>
              </a:lvl7pPr>
              <a:lvl8pPr marL="3429000" indent="-228600" eaLnBrk="0" fontAlgn="base" hangingPunct="0">
                <a:spcBef>
                  <a:spcPct val="0"/>
                </a:spcBef>
                <a:spcAft>
                  <a:spcPct val="0"/>
                </a:spcAft>
                <a:defRPr b="1">
                  <a:solidFill>
                    <a:schemeClr val="tx1"/>
                  </a:solidFill>
                  <a:latin typeface="Arial" charset="0"/>
                  <a:ea typeface="宋体" pitchFamily="2" charset="-122"/>
                </a:defRPr>
              </a:lvl8pPr>
              <a:lvl9pPr marL="3886200" indent="-228600" eaLnBrk="0" fontAlgn="base" hangingPunct="0">
                <a:spcBef>
                  <a:spcPct val="0"/>
                </a:spcBef>
                <a:spcAft>
                  <a:spcPct val="0"/>
                </a:spcAft>
                <a:defRPr b="1">
                  <a:solidFill>
                    <a:schemeClr val="tx1"/>
                  </a:solidFill>
                  <a:latin typeface="Arial" charset="0"/>
                  <a:ea typeface="宋体" pitchFamily="2" charset="-122"/>
                </a:defRPr>
              </a:lvl9pPr>
            </a:lstStyle>
            <a:p>
              <a:pPr defTabSz="1219050" fontAlgn="base">
                <a:lnSpc>
                  <a:spcPct val="80000"/>
                </a:lnSpc>
                <a:spcBef>
                  <a:spcPct val="0"/>
                </a:spcBef>
                <a:spcAft>
                  <a:spcPct val="0"/>
                </a:spcAft>
                <a:defRPr/>
              </a:pPr>
              <a:r>
                <a:rPr lang="zh-CN" altLang="en-US" sz="1000" kern="0" dirty="0">
                  <a:solidFill>
                    <a:srgbClr val="005E8A"/>
                  </a:solidFill>
                  <a:latin typeface="微软雅黑" pitchFamily="34" charset="-122"/>
                  <a:ea typeface="微软雅黑" pitchFamily="34" charset="-122"/>
                </a:rPr>
                <a:t>控制流</a:t>
              </a:r>
              <a:endParaRPr lang="en-US" altLang="zh-CN" sz="1000" kern="0" dirty="0">
                <a:solidFill>
                  <a:srgbClr val="005E8A"/>
                </a:solidFill>
                <a:latin typeface="微软雅黑" pitchFamily="34" charset="-122"/>
                <a:ea typeface="微软雅黑" pitchFamily="34" charset="-122"/>
              </a:endParaRPr>
            </a:p>
          </p:txBody>
        </p:sp>
      </p:grpSp>
      <p:sp>
        <p:nvSpPr>
          <p:cNvPr id="781" name="Line 115"/>
          <p:cNvSpPr>
            <a:spLocks noChangeShapeType="1"/>
          </p:cNvSpPr>
          <p:nvPr/>
        </p:nvSpPr>
        <p:spPr bwMode="auto">
          <a:xfrm>
            <a:off x="5239569" y="2096809"/>
            <a:ext cx="0" cy="134769"/>
          </a:xfrm>
          <a:prstGeom prst="line">
            <a:avLst/>
          </a:prstGeom>
          <a:noFill/>
          <a:ln w="28575">
            <a:solidFill>
              <a:srgbClr val="00B050"/>
            </a:solidFill>
            <a:round/>
            <a:headEnd type="non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1914" tIns="60957" rIns="121914" bIns="60957"/>
          <a:lstStyle/>
          <a:p>
            <a:pPr defTabSz="1219050" eaLnBrk="0" fontAlgn="base" hangingPunct="0">
              <a:spcBef>
                <a:spcPct val="0"/>
              </a:spcBef>
              <a:spcAft>
                <a:spcPct val="0"/>
              </a:spcAft>
            </a:pPr>
            <a:endParaRPr lang="en-US" sz="1000">
              <a:solidFill>
                <a:srgbClr val="3C3C3B"/>
              </a:solidFill>
              <a:latin typeface="微软雅黑" panose="020B0503020204020204" pitchFamily="34" charset="-122"/>
            </a:endParaRPr>
          </a:p>
        </p:txBody>
      </p:sp>
      <p:sp>
        <p:nvSpPr>
          <p:cNvPr id="782" name="Line 115"/>
          <p:cNvSpPr>
            <a:spLocks noChangeShapeType="1"/>
          </p:cNvSpPr>
          <p:nvPr/>
        </p:nvSpPr>
        <p:spPr bwMode="auto">
          <a:xfrm>
            <a:off x="7479004" y="2096809"/>
            <a:ext cx="0" cy="134769"/>
          </a:xfrm>
          <a:prstGeom prst="line">
            <a:avLst/>
          </a:prstGeom>
          <a:noFill/>
          <a:ln w="28575">
            <a:solidFill>
              <a:srgbClr val="00B050"/>
            </a:solidFill>
            <a:round/>
            <a:headEnd type="non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1914" tIns="60957" rIns="121914" bIns="60957"/>
          <a:lstStyle/>
          <a:p>
            <a:pPr defTabSz="1219050" eaLnBrk="0" fontAlgn="base" hangingPunct="0">
              <a:spcBef>
                <a:spcPct val="0"/>
              </a:spcBef>
              <a:spcAft>
                <a:spcPct val="0"/>
              </a:spcAft>
            </a:pPr>
            <a:endParaRPr lang="en-US" sz="1000">
              <a:solidFill>
                <a:srgbClr val="3C3C3B"/>
              </a:solidFill>
              <a:latin typeface="微软雅黑" panose="020B0503020204020204" pitchFamily="34" charset="-122"/>
            </a:endParaRPr>
          </a:p>
        </p:txBody>
      </p:sp>
      <p:sp>
        <p:nvSpPr>
          <p:cNvPr id="783" name="Rectangle 178"/>
          <p:cNvSpPr>
            <a:spLocks noChangeArrowheads="1"/>
          </p:cNvSpPr>
          <p:nvPr/>
        </p:nvSpPr>
        <p:spPr bwMode="auto">
          <a:xfrm>
            <a:off x="11293813" y="2297835"/>
            <a:ext cx="455643" cy="2725688"/>
          </a:xfrm>
          <a:prstGeom prst="rect">
            <a:avLst/>
          </a:prstGeom>
          <a:solidFill>
            <a:srgbClr val="D8D8D8">
              <a:lumMod val="75000"/>
            </a:srgbClr>
          </a:solidFill>
          <a:ln w="9525">
            <a:solidFill>
              <a:sysClr val="window" lastClr="FFFFFF"/>
            </a:solidFill>
            <a:miter lim="800000"/>
            <a:headEnd/>
            <a:tailEnd/>
          </a:ln>
          <a:effectLst/>
          <a:extLst/>
        </p:spPr>
        <p:txBody>
          <a:bodyPr lIns="0" tIns="0" rIns="0" bIns="0" anchor="ctr"/>
          <a:lstStyle/>
          <a:p>
            <a:pPr algn="ctr" defTabSz="1219050" eaLnBrk="0" fontAlgn="base" hangingPunct="0">
              <a:spcBef>
                <a:spcPct val="0"/>
              </a:spcBef>
              <a:spcAft>
                <a:spcPct val="0"/>
              </a:spcAft>
              <a:defRPr/>
            </a:pPr>
            <a:r>
              <a:rPr lang="zh-CN" altLang="en-US" sz="1000" b="1" kern="0" dirty="0" smtClean="0">
                <a:solidFill>
                  <a:prstClr val="white"/>
                </a:solidFill>
                <a:latin typeface="微软雅黑" panose="020B0503020204020204" pitchFamily="34" charset="-122"/>
              </a:rPr>
              <a:t>系统管理与运维</a:t>
            </a:r>
            <a:endParaRPr lang="en-US" altLang="zh-CN" sz="1000" b="1" kern="0" dirty="0" smtClean="0">
              <a:solidFill>
                <a:prstClr val="white"/>
              </a:solidFill>
              <a:latin typeface="微软雅黑" panose="020B0503020204020204" pitchFamily="34" charset="-122"/>
            </a:endParaRPr>
          </a:p>
        </p:txBody>
      </p:sp>
      <p:grpSp>
        <p:nvGrpSpPr>
          <p:cNvPr id="784" name="组合 3072"/>
          <p:cNvGrpSpPr/>
          <p:nvPr/>
        </p:nvGrpSpPr>
        <p:grpSpPr>
          <a:xfrm>
            <a:off x="3273561" y="3844969"/>
            <a:ext cx="4294377" cy="1067241"/>
            <a:chOff x="1331640" y="3645022"/>
            <a:chExt cx="3759011" cy="1282885"/>
          </a:xfrm>
          <a:solidFill>
            <a:srgbClr val="DC7B1F"/>
          </a:solidFill>
        </p:grpSpPr>
        <p:sp>
          <p:nvSpPr>
            <p:cNvPr id="785" name="AutoShape 3"/>
            <p:cNvSpPr>
              <a:spLocks noChangeArrowheads="1"/>
            </p:cNvSpPr>
            <p:nvPr/>
          </p:nvSpPr>
          <p:spPr bwMode="auto">
            <a:xfrm>
              <a:off x="1331640" y="3645022"/>
              <a:ext cx="3759011" cy="1282885"/>
            </a:xfrm>
            <a:prstGeom prst="can">
              <a:avLst>
                <a:gd name="adj" fmla="val 14692"/>
              </a:avLst>
            </a:prstGeom>
            <a:grpFill/>
            <a:ln>
              <a:noFill/>
            </a:ln>
            <a:effectLst/>
            <a:extLst/>
          </p:spPr>
          <p:txBody>
            <a:bodyPr wrap="none" tIns="0"/>
            <a:lstStyle/>
            <a:p>
              <a:pPr algn="ctr" defTabSz="1219050" eaLnBrk="0" fontAlgn="base" hangingPunct="0">
                <a:spcBef>
                  <a:spcPct val="0"/>
                </a:spcBef>
                <a:spcAft>
                  <a:spcPct val="0"/>
                </a:spcAft>
                <a:defRPr/>
              </a:pPr>
              <a:r>
                <a:rPr lang="en-US" altLang="zh-CN" sz="1000" b="1" kern="0" dirty="0" smtClean="0">
                  <a:solidFill>
                    <a:prstClr val="white"/>
                  </a:solidFill>
                  <a:latin typeface="微软雅黑" panose="020B0503020204020204" pitchFamily="34" charset="-122"/>
                </a:rPr>
                <a:t>Meta Model</a:t>
              </a:r>
            </a:p>
            <a:p>
              <a:pPr algn="ctr" defTabSz="1219050" eaLnBrk="0" fontAlgn="base" hangingPunct="0">
                <a:spcBef>
                  <a:spcPct val="0"/>
                </a:spcBef>
                <a:spcAft>
                  <a:spcPct val="0"/>
                </a:spcAft>
                <a:defRPr/>
              </a:pPr>
              <a:r>
                <a:rPr lang="zh-CN" altLang="en-US" sz="1000" b="1" kern="0" dirty="0" smtClean="0">
                  <a:solidFill>
                    <a:prstClr val="white"/>
                  </a:solidFill>
                  <a:latin typeface="微软雅黑" panose="020B0503020204020204" pitchFamily="34" charset="-122"/>
                </a:rPr>
                <a:t>（结构化存储）</a:t>
              </a:r>
              <a:endParaRPr lang="en-US" altLang="zh-CN" sz="1000" b="1" kern="0" dirty="0" smtClean="0">
                <a:solidFill>
                  <a:prstClr val="white"/>
                </a:solidFill>
                <a:latin typeface="微软雅黑" panose="020B0503020204020204" pitchFamily="34" charset="-122"/>
              </a:endParaRPr>
            </a:p>
          </p:txBody>
        </p:sp>
        <p:sp>
          <p:nvSpPr>
            <p:cNvPr id="786" name="AutoShape 236"/>
            <p:cNvSpPr>
              <a:spLocks noChangeArrowheads="1"/>
            </p:cNvSpPr>
            <p:nvPr/>
          </p:nvSpPr>
          <p:spPr bwMode="auto">
            <a:xfrm flipH="1">
              <a:off x="1757577" y="4255040"/>
              <a:ext cx="678857" cy="513914"/>
            </a:xfrm>
            <a:prstGeom prst="can">
              <a:avLst>
                <a:gd name="adj" fmla="val 22072"/>
              </a:avLst>
            </a:prstGeom>
            <a:solidFill>
              <a:srgbClr val="DC7B1F">
                <a:lumMod val="40000"/>
                <a:lumOff val="60000"/>
              </a:srgbClr>
            </a:solidFill>
            <a:ln w="3175">
              <a:solidFill>
                <a:srgbClr val="FFFFFF"/>
              </a:solidFill>
              <a:round/>
              <a:headEnd/>
              <a:tailEnd/>
            </a:ln>
            <a:effectLst/>
            <a:extLst/>
          </p:spPr>
          <p:txBody>
            <a:bodyPr wrap="none" anchor="ctr"/>
            <a:lstStyle/>
            <a:p>
              <a:pPr algn="ctr" defTabSz="1219050">
                <a:defRPr/>
              </a:pPr>
              <a:r>
                <a:rPr lang="zh-CN" altLang="en-US" sz="1000" b="1" kern="0" dirty="0" smtClean="0">
                  <a:solidFill>
                    <a:srgbClr val="5F6062"/>
                  </a:solidFill>
                  <a:latin typeface="微软雅黑" panose="020B0503020204020204" pitchFamily="34" charset="-122"/>
                </a:rPr>
                <a:t>临时区</a:t>
              </a:r>
            </a:p>
          </p:txBody>
        </p:sp>
        <p:sp>
          <p:nvSpPr>
            <p:cNvPr id="787" name="AutoShape 236"/>
            <p:cNvSpPr>
              <a:spLocks noChangeArrowheads="1"/>
            </p:cNvSpPr>
            <p:nvPr/>
          </p:nvSpPr>
          <p:spPr bwMode="auto">
            <a:xfrm flipH="1">
              <a:off x="2691391" y="4316078"/>
              <a:ext cx="1091345" cy="513914"/>
            </a:xfrm>
            <a:prstGeom prst="can">
              <a:avLst>
                <a:gd name="adj" fmla="val 22072"/>
              </a:avLst>
            </a:prstGeom>
            <a:solidFill>
              <a:srgbClr val="DC7B1F">
                <a:lumMod val="40000"/>
                <a:lumOff val="60000"/>
              </a:srgbClr>
            </a:solidFill>
            <a:ln w="3175">
              <a:solidFill>
                <a:srgbClr val="FFFFFF"/>
              </a:solidFill>
              <a:round/>
              <a:headEnd/>
              <a:tailEnd/>
            </a:ln>
            <a:effectLst/>
            <a:extLst/>
          </p:spPr>
          <p:txBody>
            <a:bodyPr wrap="none" anchor="ctr"/>
            <a:lstStyle/>
            <a:p>
              <a:pPr algn="ctr" defTabSz="1219050">
                <a:defRPr/>
              </a:pPr>
              <a:r>
                <a:rPr lang="zh-CN" altLang="en-US" sz="1000" b="1" kern="0" dirty="0" smtClean="0">
                  <a:solidFill>
                    <a:srgbClr val="5F6062"/>
                  </a:solidFill>
                  <a:latin typeface="微软雅黑" panose="020B0503020204020204" pitchFamily="34" charset="-122"/>
                </a:rPr>
                <a:t>核心区</a:t>
              </a:r>
            </a:p>
          </p:txBody>
        </p:sp>
        <p:grpSp>
          <p:nvGrpSpPr>
            <p:cNvPr id="788" name="Group 10"/>
            <p:cNvGrpSpPr/>
            <p:nvPr/>
          </p:nvGrpSpPr>
          <p:grpSpPr>
            <a:xfrm rot="16200000">
              <a:off x="3772938" y="4463279"/>
              <a:ext cx="416439" cy="106116"/>
              <a:chOff x="1869818" y="5105400"/>
              <a:chExt cx="568582" cy="131003"/>
            </a:xfrm>
            <a:grpFill/>
          </p:grpSpPr>
          <p:sp>
            <p:nvSpPr>
              <p:cNvPr id="790" name="Isosceles Triangle 520"/>
              <p:cNvSpPr/>
              <p:nvPr/>
            </p:nvSpPr>
            <p:spPr bwMode="auto">
              <a:xfrm flipV="1">
                <a:off x="2078590" y="5105400"/>
                <a:ext cx="151039" cy="131003"/>
              </a:xfrm>
              <a:prstGeom prst="triangle">
                <a:avLst/>
              </a:prstGeom>
              <a:grpFill/>
              <a:ln w="9525" cap="flat" cmpd="sng" algn="ctr">
                <a:noFill/>
                <a:prstDash val="solid"/>
                <a:round/>
                <a:headEnd type="none" w="med" len="med"/>
                <a:tailEnd type="none" w="med" len="med"/>
              </a:ln>
              <a:effectLst/>
              <a:extLst/>
            </p:spPr>
            <p:txBody>
              <a:bodyPr wrap="none" lIns="0" tIns="0" rIns="0" bIns="0" anchor="ct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cs typeface="Calibri" pitchFamily="34" charset="0"/>
                </a:endParaRPr>
              </a:p>
            </p:txBody>
          </p:sp>
          <p:sp>
            <p:nvSpPr>
              <p:cNvPr id="791" name="Isosceles Triangle 521"/>
              <p:cNvSpPr/>
              <p:nvPr/>
            </p:nvSpPr>
            <p:spPr bwMode="auto">
              <a:xfrm flipV="1">
                <a:off x="2287361" y="5105400"/>
                <a:ext cx="151039" cy="131003"/>
              </a:xfrm>
              <a:prstGeom prst="triangle">
                <a:avLst/>
              </a:prstGeom>
              <a:grpFill/>
              <a:ln w="9525" cap="flat" cmpd="sng" algn="ctr">
                <a:noFill/>
                <a:prstDash val="solid"/>
                <a:round/>
                <a:headEnd type="none" w="med" len="med"/>
                <a:tailEnd type="none" w="med" len="med"/>
              </a:ln>
              <a:effectLst/>
              <a:extLst/>
            </p:spPr>
            <p:txBody>
              <a:bodyPr wrap="none" lIns="0" tIns="0" rIns="0" bIns="0" anchor="ct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cs typeface="Calibri" pitchFamily="34" charset="0"/>
                </a:endParaRPr>
              </a:p>
            </p:txBody>
          </p:sp>
          <p:sp>
            <p:nvSpPr>
              <p:cNvPr id="792" name="Isosceles Triangle 522"/>
              <p:cNvSpPr/>
              <p:nvPr/>
            </p:nvSpPr>
            <p:spPr bwMode="auto">
              <a:xfrm flipV="1">
                <a:off x="1869818" y="5105400"/>
                <a:ext cx="151039" cy="131003"/>
              </a:xfrm>
              <a:prstGeom prst="triangle">
                <a:avLst/>
              </a:prstGeom>
              <a:grpFill/>
              <a:ln w="9525" cap="flat" cmpd="sng" algn="ctr">
                <a:noFill/>
                <a:prstDash val="solid"/>
                <a:round/>
                <a:headEnd type="none" w="med" len="med"/>
                <a:tailEnd type="none" w="med" len="med"/>
              </a:ln>
              <a:effectLst/>
              <a:extLst/>
            </p:spPr>
            <p:txBody>
              <a:bodyPr wrap="none" lIns="0" tIns="0" rIns="0" bIns="0" anchor="ctr"/>
              <a:lstStyle/>
              <a:p>
                <a:pPr defTabSz="1219050" eaLnBrk="0" fontAlgn="base" hangingPunct="0">
                  <a:spcBef>
                    <a:spcPct val="0"/>
                  </a:spcBef>
                  <a:spcAft>
                    <a:spcPct val="0"/>
                  </a:spcAft>
                  <a:defRPr/>
                </a:pPr>
                <a:endParaRPr lang="en-US" sz="1000" kern="0">
                  <a:solidFill>
                    <a:srgbClr val="3C3C3B"/>
                  </a:solidFill>
                  <a:latin typeface="微软雅黑" panose="020B0503020204020204" pitchFamily="34" charset="-122"/>
                  <a:cs typeface="Calibri" pitchFamily="34" charset="0"/>
                </a:endParaRPr>
              </a:p>
            </p:txBody>
          </p:sp>
        </p:grpSp>
        <p:sp>
          <p:nvSpPr>
            <p:cNvPr id="789" name="AutoShape 236"/>
            <p:cNvSpPr>
              <a:spLocks noChangeArrowheads="1"/>
            </p:cNvSpPr>
            <p:nvPr/>
          </p:nvSpPr>
          <p:spPr bwMode="auto">
            <a:xfrm flipH="1">
              <a:off x="4067944" y="4277138"/>
              <a:ext cx="646632" cy="470988"/>
            </a:xfrm>
            <a:prstGeom prst="can">
              <a:avLst>
                <a:gd name="adj" fmla="val 22072"/>
              </a:avLst>
            </a:prstGeom>
            <a:solidFill>
              <a:srgbClr val="DC7B1F">
                <a:lumMod val="40000"/>
                <a:lumOff val="60000"/>
              </a:srgbClr>
            </a:solidFill>
            <a:ln w="3175">
              <a:solidFill>
                <a:srgbClr val="FFFFFF"/>
              </a:solidFill>
              <a:round/>
              <a:headEnd/>
              <a:tailEnd/>
            </a:ln>
            <a:effectLst/>
            <a:extLst/>
          </p:spPr>
          <p:txBody>
            <a:bodyPr wrap="none" anchor="ctr"/>
            <a:lstStyle/>
            <a:p>
              <a:pPr algn="ctr" defTabSz="1219050" eaLnBrk="0" fontAlgn="base" hangingPunct="0">
                <a:spcBef>
                  <a:spcPct val="0"/>
                </a:spcBef>
                <a:spcAft>
                  <a:spcPct val="0"/>
                </a:spcAft>
                <a:defRPr/>
              </a:pPr>
              <a:r>
                <a:rPr lang="zh-CN" altLang="en-US" sz="1000" b="1" kern="0" dirty="0">
                  <a:solidFill>
                    <a:srgbClr val="5F6062"/>
                  </a:solidFill>
                  <a:latin typeface="微软雅黑" panose="020B0503020204020204" pitchFamily="34" charset="-122"/>
                </a:rPr>
                <a:t>历史区</a:t>
              </a:r>
            </a:p>
          </p:txBody>
        </p:sp>
      </p:grpSp>
      <p:sp>
        <p:nvSpPr>
          <p:cNvPr id="793" name="Rectangle 178"/>
          <p:cNvSpPr>
            <a:spLocks noChangeArrowheads="1"/>
          </p:cNvSpPr>
          <p:nvPr/>
        </p:nvSpPr>
        <p:spPr bwMode="auto">
          <a:xfrm>
            <a:off x="7786297" y="2324129"/>
            <a:ext cx="2678867" cy="293497"/>
          </a:xfrm>
          <a:prstGeom prst="rect">
            <a:avLst/>
          </a:prstGeom>
          <a:gradFill rotWithShape="1">
            <a:gsLst>
              <a:gs pos="0">
                <a:srgbClr val="0088A8">
                  <a:tint val="50000"/>
                  <a:satMod val="300000"/>
                </a:srgbClr>
              </a:gs>
              <a:gs pos="35000">
                <a:srgbClr val="0088A8">
                  <a:tint val="37000"/>
                  <a:satMod val="300000"/>
                </a:srgbClr>
              </a:gs>
              <a:gs pos="100000">
                <a:srgbClr val="0088A8">
                  <a:tint val="15000"/>
                  <a:satMod val="350000"/>
                </a:srgbClr>
              </a:gs>
            </a:gsLst>
            <a:lin ang="16200000" scaled="1"/>
          </a:gradFill>
          <a:ln w="9525" cap="flat" cmpd="sng" algn="ctr">
            <a:solidFill>
              <a:srgbClr val="0088A8">
                <a:shade val="95000"/>
                <a:satMod val="105000"/>
              </a:srgbClr>
            </a:solidFill>
            <a:prstDash val="solid"/>
            <a:headEnd/>
            <a:tailEnd/>
          </a:ln>
          <a:effectLst>
            <a:outerShdw blurRad="40000" dist="20000" dir="5400000" rotWithShape="0">
              <a:srgbClr val="000000">
                <a:alpha val="38000"/>
              </a:srgbClr>
            </a:outerShdw>
          </a:effectLst>
          <a:extLst/>
        </p:spPr>
        <p:txBody>
          <a:bodyPr lIns="0" tIns="0" rIns="0" bIns="0" anchor="ctr"/>
          <a:lstStyle/>
          <a:p>
            <a:pPr defTabSz="1219050" eaLnBrk="0" fontAlgn="base" hangingPunct="0">
              <a:spcBef>
                <a:spcPct val="0"/>
              </a:spcBef>
              <a:spcAft>
                <a:spcPct val="0"/>
              </a:spcAft>
              <a:defRPr/>
            </a:pPr>
            <a:r>
              <a:rPr lang="zh-CN" altLang="en-US" sz="1000" b="1" kern="0" dirty="0" smtClean="0">
                <a:solidFill>
                  <a:srgbClr val="3C3C3B"/>
                </a:solidFill>
                <a:latin typeface="微软雅黑" panose="020B0503020204020204" pitchFamily="34" charset="-122"/>
              </a:rPr>
              <a:t>     数据开发平台</a:t>
            </a:r>
            <a:endParaRPr lang="en-US" altLang="zh-CN" sz="1000" b="1" kern="0" dirty="0" smtClean="0">
              <a:solidFill>
                <a:srgbClr val="3C3C3B"/>
              </a:solidFill>
              <a:latin typeface="微软雅黑" panose="020B0503020204020204" pitchFamily="34" charset="-122"/>
            </a:endParaRPr>
          </a:p>
        </p:txBody>
      </p:sp>
      <p:sp>
        <p:nvSpPr>
          <p:cNvPr id="794" name="Rectangle 184"/>
          <p:cNvSpPr>
            <a:spLocks noChangeArrowheads="1"/>
          </p:cNvSpPr>
          <p:nvPr/>
        </p:nvSpPr>
        <p:spPr bwMode="auto">
          <a:xfrm>
            <a:off x="7786296" y="2674155"/>
            <a:ext cx="1313101" cy="195456"/>
          </a:xfrm>
          <a:prstGeom prst="rect">
            <a:avLst/>
          </a:prstGeom>
          <a:gradFill rotWithShape="1">
            <a:gsLst>
              <a:gs pos="0">
                <a:srgbClr val="0088A8">
                  <a:tint val="50000"/>
                  <a:satMod val="300000"/>
                </a:srgbClr>
              </a:gs>
              <a:gs pos="35000">
                <a:srgbClr val="0088A8">
                  <a:tint val="37000"/>
                  <a:satMod val="300000"/>
                </a:srgbClr>
              </a:gs>
              <a:gs pos="100000">
                <a:srgbClr val="0088A8">
                  <a:tint val="15000"/>
                  <a:satMod val="350000"/>
                </a:srgbClr>
              </a:gs>
            </a:gsLst>
            <a:lin ang="16200000" scaled="1"/>
          </a:gradFill>
          <a:ln w="9525" cap="flat" cmpd="sng" algn="ctr">
            <a:solidFill>
              <a:srgbClr val="0088A8">
                <a:shade val="95000"/>
                <a:satMod val="105000"/>
              </a:srgbClr>
            </a:solidFill>
            <a:prstDash val="solid"/>
            <a:headEnd/>
            <a:tailEnd/>
          </a:ln>
          <a:effectLst>
            <a:outerShdw blurRad="40000" dist="20000" dir="5400000" rotWithShape="0">
              <a:srgbClr val="000000">
                <a:alpha val="38000"/>
              </a:srgbClr>
            </a:outerShdw>
          </a:effectLst>
          <a:extLst/>
        </p:spPr>
        <p:txBody>
          <a:bodyPr lIns="0" tIns="0" rIns="0" bIns="0" anchor="ctr"/>
          <a:lstStyle/>
          <a:p>
            <a:pPr algn="ctr" defTabSz="1219050" eaLnBrk="0" fontAlgn="base" hangingPunct="0">
              <a:spcBef>
                <a:spcPct val="0"/>
              </a:spcBef>
              <a:spcAft>
                <a:spcPct val="0"/>
              </a:spcAft>
              <a:defRPr/>
            </a:pPr>
            <a:r>
              <a:rPr lang="zh-CN" altLang="en-US" sz="1000" kern="0" dirty="0" smtClean="0">
                <a:solidFill>
                  <a:srgbClr val="3C3C3B"/>
                </a:solidFill>
                <a:latin typeface="微软雅黑" panose="020B0503020204020204" pitchFamily="34" charset="-122"/>
              </a:rPr>
              <a:t>数据需求</a:t>
            </a:r>
          </a:p>
        </p:txBody>
      </p:sp>
      <p:sp>
        <p:nvSpPr>
          <p:cNvPr id="795" name="Rectangle 184"/>
          <p:cNvSpPr>
            <a:spLocks noChangeArrowheads="1"/>
          </p:cNvSpPr>
          <p:nvPr/>
        </p:nvSpPr>
        <p:spPr bwMode="auto">
          <a:xfrm>
            <a:off x="7786299" y="2919715"/>
            <a:ext cx="1313101" cy="195456"/>
          </a:xfrm>
          <a:prstGeom prst="rect">
            <a:avLst/>
          </a:prstGeom>
          <a:gradFill rotWithShape="1">
            <a:gsLst>
              <a:gs pos="0">
                <a:srgbClr val="0088A8">
                  <a:tint val="50000"/>
                  <a:satMod val="300000"/>
                </a:srgbClr>
              </a:gs>
              <a:gs pos="35000">
                <a:srgbClr val="0088A8">
                  <a:tint val="37000"/>
                  <a:satMod val="300000"/>
                </a:srgbClr>
              </a:gs>
              <a:gs pos="100000">
                <a:srgbClr val="0088A8">
                  <a:tint val="15000"/>
                  <a:satMod val="350000"/>
                </a:srgbClr>
              </a:gs>
            </a:gsLst>
            <a:lin ang="16200000" scaled="1"/>
          </a:gradFill>
          <a:ln w="9525" cap="flat" cmpd="sng" algn="ctr">
            <a:solidFill>
              <a:srgbClr val="0088A8">
                <a:shade val="95000"/>
                <a:satMod val="105000"/>
              </a:srgbClr>
            </a:solidFill>
            <a:prstDash val="solid"/>
            <a:headEnd/>
            <a:tailEnd/>
          </a:ln>
          <a:effectLst>
            <a:outerShdw blurRad="40000" dist="20000" dir="5400000" rotWithShape="0">
              <a:srgbClr val="000000">
                <a:alpha val="38000"/>
              </a:srgbClr>
            </a:outerShdw>
          </a:effectLst>
          <a:extLst/>
        </p:spPr>
        <p:txBody>
          <a:bodyPr lIns="0" tIns="0" rIns="0" bIns="0" anchor="ctr"/>
          <a:lstStyle/>
          <a:p>
            <a:pPr algn="ctr" defTabSz="1219050" eaLnBrk="0" fontAlgn="base" hangingPunct="0">
              <a:spcBef>
                <a:spcPct val="0"/>
              </a:spcBef>
              <a:spcAft>
                <a:spcPct val="0"/>
              </a:spcAft>
              <a:defRPr/>
            </a:pPr>
            <a:r>
              <a:rPr lang="zh-CN" altLang="en-US" sz="1000" kern="0" dirty="0" smtClean="0">
                <a:solidFill>
                  <a:srgbClr val="3C3C3B"/>
                </a:solidFill>
                <a:latin typeface="微软雅黑" panose="020B0503020204020204" pitchFamily="34" charset="-122"/>
              </a:rPr>
              <a:t>数据模型开发</a:t>
            </a:r>
          </a:p>
        </p:txBody>
      </p:sp>
      <p:sp>
        <p:nvSpPr>
          <p:cNvPr id="796" name="Rectangle 184"/>
          <p:cNvSpPr>
            <a:spLocks noChangeArrowheads="1"/>
          </p:cNvSpPr>
          <p:nvPr/>
        </p:nvSpPr>
        <p:spPr bwMode="auto">
          <a:xfrm>
            <a:off x="9187809" y="2674155"/>
            <a:ext cx="1277355" cy="195456"/>
          </a:xfrm>
          <a:prstGeom prst="rect">
            <a:avLst/>
          </a:prstGeom>
          <a:gradFill rotWithShape="1">
            <a:gsLst>
              <a:gs pos="0">
                <a:srgbClr val="0088A8">
                  <a:tint val="50000"/>
                  <a:satMod val="300000"/>
                </a:srgbClr>
              </a:gs>
              <a:gs pos="35000">
                <a:srgbClr val="0088A8">
                  <a:tint val="37000"/>
                  <a:satMod val="300000"/>
                </a:srgbClr>
              </a:gs>
              <a:gs pos="100000">
                <a:srgbClr val="0088A8">
                  <a:tint val="15000"/>
                  <a:satMod val="350000"/>
                </a:srgbClr>
              </a:gs>
            </a:gsLst>
            <a:lin ang="16200000" scaled="1"/>
          </a:gradFill>
          <a:ln w="9525" cap="flat" cmpd="sng" algn="ctr">
            <a:solidFill>
              <a:srgbClr val="0088A8">
                <a:shade val="95000"/>
                <a:satMod val="105000"/>
              </a:srgbClr>
            </a:solidFill>
            <a:prstDash val="solid"/>
            <a:headEnd/>
            <a:tailEnd/>
          </a:ln>
          <a:effectLst>
            <a:outerShdw blurRad="40000" dist="20000" dir="5400000" rotWithShape="0">
              <a:srgbClr val="000000">
                <a:alpha val="38000"/>
              </a:srgbClr>
            </a:outerShdw>
          </a:effectLst>
          <a:extLst/>
        </p:spPr>
        <p:txBody>
          <a:bodyPr lIns="0" tIns="0" rIns="0" bIns="0" anchor="ctr"/>
          <a:lstStyle/>
          <a:p>
            <a:pPr algn="ctr" defTabSz="1219050" eaLnBrk="0" fontAlgn="base" hangingPunct="0">
              <a:spcBef>
                <a:spcPct val="0"/>
              </a:spcBef>
              <a:spcAft>
                <a:spcPct val="0"/>
              </a:spcAft>
              <a:defRPr/>
            </a:pPr>
            <a:r>
              <a:rPr lang="zh-CN" altLang="en-US" sz="1000" kern="0" dirty="0" smtClean="0">
                <a:solidFill>
                  <a:srgbClr val="3C3C3B"/>
                </a:solidFill>
                <a:latin typeface="微软雅黑" panose="020B0503020204020204" pitchFamily="34" charset="-122"/>
              </a:rPr>
              <a:t>数据应用开发</a:t>
            </a:r>
          </a:p>
        </p:txBody>
      </p:sp>
      <p:sp>
        <p:nvSpPr>
          <p:cNvPr id="797" name="Rectangle 184"/>
          <p:cNvSpPr>
            <a:spLocks noChangeArrowheads="1"/>
          </p:cNvSpPr>
          <p:nvPr/>
        </p:nvSpPr>
        <p:spPr bwMode="auto">
          <a:xfrm>
            <a:off x="9187809" y="2919715"/>
            <a:ext cx="1277355" cy="195456"/>
          </a:xfrm>
          <a:prstGeom prst="rect">
            <a:avLst/>
          </a:prstGeom>
          <a:gradFill rotWithShape="1">
            <a:gsLst>
              <a:gs pos="0">
                <a:srgbClr val="0088A8">
                  <a:tint val="50000"/>
                  <a:satMod val="300000"/>
                </a:srgbClr>
              </a:gs>
              <a:gs pos="35000">
                <a:srgbClr val="0088A8">
                  <a:tint val="37000"/>
                  <a:satMod val="300000"/>
                </a:srgbClr>
              </a:gs>
              <a:gs pos="100000">
                <a:srgbClr val="0088A8">
                  <a:tint val="15000"/>
                  <a:satMod val="350000"/>
                </a:srgbClr>
              </a:gs>
            </a:gsLst>
            <a:lin ang="16200000" scaled="1"/>
          </a:gradFill>
          <a:ln w="9525" cap="flat" cmpd="sng" algn="ctr">
            <a:solidFill>
              <a:srgbClr val="0088A8">
                <a:shade val="95000"/>
                <a:satMod val="105000"/>
              </a:srgbClr>
            </a:solidFill>
            <a:prstDash val="solid"/>
            <a:headEnd/>
            <a:tailEnd/>
          </a:ln>
          <a:effectLst>
            <a:outerShdw blurRad="40000" dist="20000" dir="5400000" rotWithShape="0">
              <a:srgbClr val="000000">
                <a:alpha val="38000"/>
              </a:srgbClr>
            </a:outerShdw>
          </a:effectLst>
          <a:extLst/>
        </p:spPr>
        <p:txBody>
          <a:bodyPr lIns="0" tIns="0" rIns="0" bIns="0" anchor="ctr"/>
          <a:lstStyle/>
          <a:p>
            <a:pPr algn="ctr" defTabSz="1219050" eaLnBrk="0" fontAlgn="base" hangingPunct="0">
              <a:spcBef>
                <a:spcPct val="0"/>
              </a:spcBef>
              <a:spcAft>
                <a:spcPct val="0"/>
              </a:spcAft>
              <a:defRPr/>
            </a:pPr>
            <a:r>
              <a:rPr lang="zh-CN" altLang="en-US" sz="1000" kern="0" dirty="0" smtClean="0">
                <a:solidFill>
                  <a:srgbClr val="3C3C3B"/>
                </a:solidFill>
                <a:latin typeface="微软雅黑" panose="020B0503020204020204" pitchFamily="34" charset="-122"/>
              </a:rPr>
              <a:t>数据设计规范</a:t>
            </a:r>
          </a:p>
        </p:txBody>
      </p:sp>
      <p:sp>
        <p:nvSpPr>
          <p:cNvPr id="798" name="Line 115"/>
          <p:cNvSpPr>
            <a:spLocks noChangeShapeType="1"/>
          </p:cNvSpPr>
          <p:nvPr/>
        </p:nvSpPr>
        <p:spPr bwMode="auto">
          <a:xfrm>
            <a:off x="9718440" y="2096809"/>
            <a:ext cx="0" cy="134769"/>
          </a:xfrm>
          <a:prstGeom prst="line">
            <a:avLst/>
          </a:prstGeom>
          <a:noFill/>
          <a:ln w="28575">
            <a:solidFill>
              <a:srgbClr val="00B050"/>
            </a:solidFill>
            <a:round/>
            <a:headEnd type="non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1914" tIns="60957" rIns="121914" bIns="60957"/>
          <a:lstStyle/>
          <a:p>
            <a:pPr defTabSz="1219050" eaLnBrk="0" fontAlgn="base" hangingPunct="0">
              <a:spcBef>
                <a:spcPct val="0"/>
              </a:spcBef>
              <a:spcAft>
                <a:spcPct val="0"/>
              </a:spcAft>
            </a:pPr>
            <a:endParaRPr lang="en-US" sz="1000">
              <a:solidFill>
                <a:srgbClr val="3C3C3B"/>
              </a:solidFill>
              <a:latin typeface="微软雅黑" panose="020B0503020204020204" pitchFamily="34" charset="-122"/>
            </a:endParaRPr>
          </a:p>
        </p:txBody>
      </p:sp>
      <p:sp>
        <p:nvSpPr>
          <p:cNvPr id="799" name="AutoShape 3"/>
          <p:cNvSpPr>
            <a:spLocks noChangeArrowheads="1"/>
          </p:cNvSpPr>
          <p:nvPr/>
        </p:nvSpPr>
        <p:spPr bwMode="auto">
          <a:xfrm>
            <a:off x="8468461" y="3949898"/>
            <a:ext cx="1882427" cy="722695"/>
          </a:xfrm>
          <a:prstGeom prst="can">
            <a:avLst>
              <a:gd name="adj" fmla="val 14692"/>
            </a:avLst>
          </a:prstGeom>
          <a:solidFill>
            <a:srgbClr val="DC7B1F"/>
          </a:solidFill>
          <a:ln>
            <a:noFill/>
          </a:ln>
          <a:effectLst/>
          <a:extLst/>
        </p:spPr>
        <p:txBody>
          <a:bodyPr wrap="none" lIns="121914" tIns="0" rIns="121914" bIns="60957" anchor="ctr"/>
          <a:lstStyle/>
          <a:p>
            <a:pPr algn="ctr" defTabSz="1219050" eaLnBrk="0" fontAlgn="base" hangingPunct="0">
              <a:spcBef>
                <a:spcPct val="0"/>
              </a:spcBef>
              <a:spcAft>
                <a:spcPct val="0"/>
              </a:spcAft>
              <a:defRPr/>
            </a:pPr>
            <a:r>
              <a:rPr lang="en-US" altLang="zh-CN" sz="1000" b="1" kern="0" dirty="0" smtClean="0">
                <a:solidFill>
                  <a:prstClr val="white"/>
                </a:solidFill>
                <a:latin typeface="微软雅黑" panose="020B0503020204020204" pitchFamily="34" charset="-122"/>
              </a:rPr>
              <a:t>Meta Model</a:t>
            </a:r>
          </a:p>
        </p:txBody>
      </p:sp>
      <p:sp>
        <p:nvSpPr>
          <p:cNvPr id="800" name="矩形 24"/>
          <p:cNvSpPr/>
          <p:nvPr/>
        </p:nvSpPr>
        <p:spPr bwMode="auto">
          <a:xfrm>
            <a:off x="6231407" y="2381027"/>
            <a:ext cx="916951" cy="179692"/>
          </a:xfrm>
          <a:prstGeom prst="rect">
            <a:avLst/>
          </a:prstGeom>
          <a:gradFill rotWithShape="1">
            <a:gsLst>
              <a:gs pos="0">
                <a:srgbClr val="0088A8">
                  <a:tint val="50000"/>
                  <a:satMod val="300000"/>
                </a:srgbClr>
              </a:gs>
              <a:gs pos="35000">
                <a:srgbClr val="0088A8">
                  <a:tint val="37000"/>
                  <a:satMod val="300000"/>
                </a:srgbClr>
              </a:gs>
              <a:gs pos="100000">
                <a:srgbClr val="0088A8">
                  <a:tint val="15000"/>
                  <a:satMod val="350000"/>
                </a:srgbClr>
              </a:gs>
            </a:gsLst>
            <a:lin ang="16200000" scaled="1"/>
          </a:gradFill>
          <a:ln w="9525" cap="flat" cmpd="sng" algn="ctr">
            <a:solidFill>
              <a:srgbClr val="0088A8">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0" tIns="60957" rIns="0" bIns="60957" numCol="1" rtlCol="0" anchor="ctr" anchorCtr="0" compatLnSpc="1">
            <a:prstTxWarp prst="textNoShape">
              <a:avLst/>
            </a:prstTxWarp>
          </a:bodyPr>
          <a:lstStyle/>
          <a:p>
            <a:pPr algn="ctr" defTabSz="1219050">
              <a:defRPr/>
            </a:pPr>
            <a:r>
              <a:rPr lang="zh-CN" altLang="en-US" sz="1000" kern="0" dirty="0" smtClean="0">
                <a:solidFill>
                  <a:srgbClr val="3C3C3B"/>
                </a:solidFill>
                <a:latin typeface="微软雅黑" panose="020B0503020204020204" pitchFamily="34" charset="-122"/>
              </a:rPr>
              <a:t>生产环境</a:t>
            </a:r>
          </a:p>
        </p:txBody>
      </p:sp>
      <p:sp>
        <p:nvSpPr>
          <p:cNvPr id="801" name="矩形 319"/>
          <p:cNvSpPr/>
          <p:nvPr/>
        </p:nvSpPr>
        <p:spPr bwMode="auto">
          <a:xfrm>
            <a:off x="9470988" y="2384027"/>
            <a:ext cx="870187" cy="179692"/>
          </a:xfrm>
          <a:prstGeom prst="rect">
            <a:avLst/>
          </a:prstGeom>
          <a:gradFill rotWithShape="1">
            <a:gsLst>
              <a:gs pos="0">
                <a:srgbClr val="0088A8">
                  <a:tint val="50000"/>
                  <a:satMod val="300000"/>
                </a:srgbClr>
              </a:gs>
              <a:gs pos="35000">
                <a:srgbClr val="0088A8">
                  <a:tint val="37000"/>
                  <a:satMod val="300000"/>
                </a:srgbClr>
              </a:gs>
              <a:gs pos="100000">
                <a:srgbClr val="0088A8">
                  <a:tint val="15000"/>
                  <a:satMod val="350000"/>
                </a:srgbClr>
              </a:gs>
            </a:gsLst>
            <a:lin ang="16200000" scaled="1"/>
          </a:gradFill>
          <a:ln w="9525" cap="flat" cmpd="sng" algn="ctr">
            <a:solidFill>
              <a:srgbClr val="0088A8">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0" tIns="60957" rIns="0" bIns="60957" numCol="1" rtlCol="0" anchor="ctr" anchorCtr="0" compatLnSpc="1">
            <a:prstTxWarp prst="textNoShape">
              <a:avLst/>
            </a:prstTxWarp>
          </a:bodyPr>
          <a:lstStyle/>
          <a:p>
            <a:pPr algn="ctr" defTabSz="1219050">
              <a:defRPr/>
            </a:pPr>
            <a:r>
              <a:rPr lang="zh-CN" altLang="en-US" sz="1000" kern="0" dirty="0" smtClean="0">
                <a:solidFill>
                  <a:srgbClr val="3C3C3B"/>
                </a:solidFill>
                <a:latin typeface="微软雅黑" panose="020B0503020204020204" pitchFamily="34" charset="-122"/>
              </a:rPr>
              <a:t>开发环境</a:t>
            </a:r>
          </a:p>
        </p:txBody>
      </p:sp>
      <p:sp>
        <p:nvSpPr>
          <p:cNvPr id="802" name="矩形 328"/>
          <p:cNvSpPr/>
          <p:nvPr/>
        </p:nvSpPr>
        <p:spPr bwMode="auto">
          <a:xfrm>
            <a:off x="6463408" y="4045618"/>
            <a:ext cx="988176" cy="169407"/>
          </a:xfrm>
          <a:prstGeom prst="rect">
            <a:avLst/>
          </a:prstGeom>
          <a:noFill/>
          <a:ln w="9525" cap="flat" cmpd="sng" algn="ctr">
            <a:solidFill>
              <a:sysClr val="window" lastClr="FFFFFF"/>
            </a:solidFill>
            <a:prstDash val="solid"/>
            <a:round/>
            <a:headEnd type="none" w="med" len="med"/>
            <a:tailEnd type="none" w="med" len="med"/>
          </a:ln>
          <a:effectLst/>
        </p:spPr>
        <p:txBody>
          <a:bodyPr vert="horz" wrap="square" lIns="0" tIns="60957" rIns="0" bIns="60957" numCol="1" rtlCol="0" anchor="ctr" anchorCtr="0" compatLnSpc="1">
            <a:prstTxWarp prst="textNoShape">
              <a:avLst/>
            </a:prstTxWarp>
          </a:bodyPr>
          <a:lstStyle/>
          <a:p>
            <a:pPr algn="ctr" defTabSz="1219050" eaLnBrk="0" fontAlgn="base" hangingPunct="0">
              <a:spcBef>
                <a:spcPct val="0"/>
              </a:spcBef>
              <a:spcAft>
                <a:spcPct val="0"/>
              </a:spcAft>
              <a:defRPr/>
            </a:pPr>
            <a:r>
              <a:rPr lang="zh-CN" altLang="en-US" sz="1000" kern="0" dirty="0" smtClean="0">
                <a:solidFill>
                  <a:prstClr val="white"/>
                </a:solidFill>
                <a:latin typeface="微软雅黑" panose="020B0503020204020204" pitchFamily="34" charset="-122"/>
              </a:rPr>
              <a:t>生产环境</a:t>
            </a:r>
          </a:p>
        </p:txBody>
      </p:sp>
      <p:sp>
        <p:nvSpPr>
          <p:cNvPr id="803" name="矩形 329"/>
          <p:cNvSpPr/>
          <p:nvPr/>
        </p:nvSpPr>
        <p:spPr bwMode="auto">
          <a:xfrm>
            <a:off x="8924163" y="4022567"/>
            <a:ext cx="942644" cy="200940"/>
          </a:xfrm>
          <a:prstGeom prst="rect">
            <a:avLst/>
          </a:prstGeom>
          <a:noFill/>
          <a:ln w="9525" cap="flat" cmpd="sng" algn="ctr">
            <a:solidFill>
              <a:sysClr val="window" lastClr="FFFFFF"/>
            </a:solidFill>
            <a:prstDash val="solid"/>
            <a:round/>
            <a:headEnd type="none" w="med" len="med"/>
            <a:tailEnd type="none" w="med" len="med"/>
          </a:ln>
          <a:effectLst/>
        </p:spPr>
        <p:txBody>
          <a:bodyPr vert="horz" wrap="square" lIns="0" tIns="60957" rIns="0" bIns="60957" numCol="1" rtlCol="0" anchor="ctr" anchorCtr="0" compatLnSpc="1">
            <a:prstTxWarp prst="textNoShape">
              <a:avLst/>
            </a:prstTxWarp>
          </a:bodyPr>
          <a:lstStyle/>
          <a:p>
            <a:pPr algn="ctr" defTabSz="1219050">
              <a:defRPr/>
            </a:pPr>
            <a:r>
              <a:rPr lang="zh-CN" altLang="en-US" sz="1000" kern="0" dirty="0" smtClean="0">
                <a:solidFill>
                  <a:prstClr val="white"/>
                </a:solidFill>
                <a:latin typeface="微软雅黑" panose="020B0503020204020204" pitchFamily="34" charset="-122"/>
              </a:rPr>
              <a:t>开发环境</a:t>
            </a:r>
          </a:p>
        </p:txBody>
      </p:sp>
      <p:grpSp>
        <p:nvGrpSpPr>
          <p:cNvPr id="804" name="组合 3074"/>
          <p:cNvGrpSpPr/>
          <p:nvPr/>
        </p:nvGrpSpPr>
        <p:grpSpPr>
          <a:xfrm>
            <a:off x="7648212" y="4013632"/>
            <a:ext cx="729029" cy="246221"/>
            <a:chOff x="6114803" y="3933058"/>
            <a:chExt cx="576000" cy="295971"/>
          </a:xfrm>
        </p:grpSpPr>
        <p:sp>
          <p:nvSpPr>
            <p:cNvPr id="805" name="TextBox 804"/>
            <p:cNvSpPr txBox="1"/>
            <p:nvPr/>
          </p:nvSpPr>
          <p:spPr>
            <a:xfrm>
              <a:off x="6193438" y="3933058"/>
              <a:ext cx="348546" cy="295971"/>
            </a:xfrm>
            <a:prstGeom prst="rect">
              <a:avLst/>
            </a:prstGeom>
            <a:noFill/>
          </p:spPr>
          <p:txBody>
            <a:bodyPr wrap="none" rtlCol="0">
              <a:spAutoFit/>
            </a:bodyPr>
            <a:lstStyle/>
            <a:p>
              <a:pPr defTabSz="1219050"/>
              <a:r>
                <a:rPr lang="zh-CN" altLang="en-US" sz="1000" b="1" dirty="0">
                  <a:solidFill>
                    <a:srgbClr val="3C3C3B"/>
                  </a:solidFill>
                  <a:latin typeface="微软雅黑" panose="020B0503020204020204" pitchFamily="34" charset="-122"/>
                </a:rPr>
                <a:t>投产</a:t>
              </a:r>
            </a:p>
          </p:txBody>
        </p:sp>
        <p:sp>
          <p:nvSpPr>
            <p:cNvPr id="806" name="Line 115"/>
            <p:cNvSpPr>
              <a:spLocks noChangeShapeType="1"/>
            </p:cNvSpPr>
            <p:nvPr/>
          </p:nvSpPr>
          <p:spPr bwMode="auto">
            <a:xfrm rot="16200000" flipH="1" flipV="1">
              <a:off x="6402803" y="3895472"/>
              <a:ext cx="0" cy="576000"/>
            </a:xfrm>
            <a:prstGeom prst="line">
              <a:avLst/>
            </a:prstGeom>
            <a:noFill/>
            <a:ln w="28575">
              <a:solidFill>
                <a:srgbClr val="373F8B"/>
              </a:solidFill>
              <a:round/>
              <a:headEnd type="non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1219050" eaLnBrk="0" fontAlgn="base" hangingPunct="0">
                <a:spcBef>
                  <a:spcPct val="0"/>
                </a:spcBef>
                <a:spcAft>
                  <a:spcPct val="0"/>
                </a:spcAft>
              </a:pPr>
              <a:endParaRPr lang="en-US" sz="1000">
                <a:solidFill>
                  <a:srgbClr val="3C3C3B"/>
                </a:solidFill>
                <a:latin typeface="微软雅黑" panose="020B0503020204020204" pitchFamily="34" charset="-122"/>
              </a:endParaRPr>
            </a:p>
          </p:txBody>
        </p:sp>
      </p:grpSp>
      <p:grpSp>
        <p:nvGrpSpPr>
          <p:cNvPr id="807" name="组合 3076"/>
          <p:cNvGrpSpPr/>
          <p:nvPr/>
        </p:nvGrpSpPr>
        <p:grpSpPr>
          <a:xfrm>
            <a:off x="7669524" y="4412277"/>
            <a:ext cx="729029" cy="266923"/>
            <a:chOff x="6131640" y="4412233"/>
            <a:chExt cx="576000" cy="320856"/>
          </a:xfrm>
        </p:grpSpPr>
        <p:sp>
          <p:nvSpPr>
            <p:cNvPr id="808" name="TextBox 807"/>
            <p:cNvSpPr txBox="1"/>
            <p:nvPr/>
          </p:nvSpPr>
          <p:spPr>
            <a:xfrm>
              <a:off x="6193438" y="4437118"/>
              <a:ext cx="348546" cy="295971"/>
            </a:xfrm>
            <a:prstGeom prst="rect">
              <a:avLst/>
            </a:prstGeom>
            <a:noFill/>
          </p:spPr>
          <p:txBody>
            <a:bodyPr wrap="none" rtlCol="0">
              <a:spAutoFit/>
            </a:bodyPr>
            <a:lstStyle/>
            <a:p>
              <a:pPr defTabSz="1219050"/>
              <a:r>
                <a:rPr lang="zh-CN" altLang="en-US" sz="1000" b="1" dirty="0">
                  <a:solidFill>
                    <a:srgbClr val="3C3C3B"/>
                  </a:solidFill>
                  <a:latin typeface="微软雅黑" panose="020B0503020204020204" pitchFamily="34" charset="-122"/>
                </a:rPr>
                <a:t>同步</a:t>
              </a:r>
            </a:p>
          </p:txBody>
        </p:sp>
        <p:sp>
          <p:nvSpPr>
            <p:cNvPr id="809" name="Line 115"/>
            <p:cNvSpPr>
              <a:spLocks noChangeShapeType="1"/>
            </p:cNvSpPr>
            <p:nvPr/>
          </p:nvSpPr>
          <p:spPr bwMode="auto">
            <a:xfrm rot="5400000" flipV="1">
              <a:off x="6419640" y="4124233"/>
              <a:ext cx="0" cy="576000"/>
            </a:xfrm>
            <a:prstGeom prst="line">
              <a:avLst/>
            </a:prstGeom>
            <a:noFill/>
            <a:ln w="28575">
              <a:solidFill>
                <a:srgbClr val="373F8B"/>
              </a:solidFill>
              <a:round/>
              <a:headEnd type="non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1219050" eaLnBrk="0" fontAlgn="base" hangingPunct="0">
                <a:spcBef>
                  <a:spcPct val="0"/>
                </a:spcBef>
                <a:spcAft>
                  <a:spcPct val="0"/>
                </a:spcAft>
              </a:pPr>
              <a:endParaRPr lang="en-US" sz="1000">
                <a:solidFill>
                  <a:srgbClr val="3C3C3B"/>
                </a:solidFill>
                <a:latin typeface="微软雅黑" panose="020B0503020204020204" pitchFamily="34" charset="-122"/>
              </a:endParaRPr>
            </a:p>
          </p:txBody>
        </p:sp>
      </p:grpSp>
      <p:sp>
        <p:nvSpPr>
          <p:cNvPr id="810" name="Line 115"/>
          <p:cNvSpPr>
            <a:spLocks noChangeShapeType="1"/>
          </p:cNvSpPr>
          <p:nvPr/>
        </p:nvSpPr>
        <p:spPr bwMode="auto">
          <a:xfrm flipH="1" flipV="1">
            <a:off x="3885168" y="5023497"/>
            <a:ext cx="0" cy="134769"/>
          </a:xfrm>
          <a:prstGeom prst="line">
            <a:avLst/>
          </a:prstGeom>
          <a:noFill/>
          <a:ln w="28575">
            <a:solidFill>
              <a:srgbClr val="373F8B"/>
            </a:solidFill>
            <a:round/>
            <a:headEnd type="non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1914" tIns="60957" rIns="121914" bIns="60957"/>
          <a:lstStyle/>
          <a:p>
            <a:pPr defTabSz="1219050" eaLnBrk="0" fontAlgn="base" hangingPunct="0">
              <a:spcBef>
                <a:spcPct val="0"/>
              </a:spcBef>
              <a:spcAft>
                <a:spcPct val="0"/>
              </a:spcAft>
            </a:pPr>
            <a:endParaRPr lang="en-US" sz="1000">
              <a:solidFill>
                <a:srgbClr val="3C3C3B"/>
              </a:solidFill>
              <a:latin typeface="微软雅黑" panose="020B0503020204020204" pitchFamily="34" charset="-122"/>
            </a:endParaRPr>
          </a:p>
        </p:txBody>
      </p:sp>
      <p:sp>
        <p:nvSpPr>
          <p:cNvPr id="811" name="Line 115"/>
          <p:cNvSpPr>
            <a:spLocks noChangeShapeType="1"/>
          </p:cNvSpPr>
          <p:nvPr/>
        </p:nvSpPr>
        <p:spPr bwMode="auto">
          <a:xfrm flipH="1" flipV="1">
            <a:off x="8027967" y="5023497"/>
            <a:ext cx="0" cy="134769"/>
          </a:xfrm>
          <a:prstGeom prst="line">
            <a:avLst/>
          </a:prstGeom>
          <a:noFill/>
          <a:ln w="28575">
            <a:solidFill>
              <a:srgbClr val="373F8B"/>
            </a:solidFill>
            <a:round/>
            <a:headEnd type="non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1914" tIns="60957" rIns="121914" bIns="60957"/>
          <a:lstStyle/>
          <a:p>
            <a:pPr defTabSz="1219050" eaLnBrk="0" fontAlgn="base" hangingPunct="0">
              <a:spcBef>
                <a:spcPct val="0"/>
              </a:spcBef>
              <a:spcAft>
                <a:spcPct val="0"/>
              </a:spcAft>
            </a:pPr>
            <a:endParaRPr lang="en-US" sz="1000">
              <a:solidFill>
                <a:srgbClr val="3C3C3B"/>
              </a:solidFill>
              <a:latin typeface="微软雅黑" panose="020B0503020204020204" pitchFamily="34" charset="-122"/>
            </a:endParaRPr>
          </a:p>
        </p:txBody>
      </p:sp>
      <p:sp>
        <p:nvSpPr>
          <p:cNvPr id="812" name="Line 115"/>
          <p:cNvSpPr>
            <a:spLocks noChangeShapeType="1"/>
          </p:cNvSpPr>
          <p:nvPr/>
        </p:nvSpPr>
        <p:spPr bwMode="auto">
          <a:xfrm flipH="1" flipV="1">
            <a:off x="3000136" y="3535601"/>
            <a:ext cx="0" cy="134769"/>
          </a:xfrm>
          <a:prstGeom prst="line">
            <a:avLst/>
          </a:prstGeom>
          <a:noFill/>
          <a:ln w="28575">
            <a:solidFill>
              <a:srgbClr val="373F8B"/>
            </a:solidFill>
            <a:round/>
            <a:headEnd type="non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1914" tIns="60957" rIns="121914" bIns="60957"/>
          <a:lstStyle/>
          <a:p>
            <a:pPr defTabSz="1219050" eaLnBrk="0" fontAlgn="base" hangingPunct="0">
              <a:spcBef>
                <a:spcPct val="0"/>
              </a:spcBef>
              <a:spcAft>
                <a:spcPct val="0"/>
              </a:spcAft>
            </a:pPr>
            <a:endParaRPr lang="en-US" sz="1000">
              <a:solidFill>
                <a:srgbClr val="3C3C3B"/>
              </a:solidFill>
              <a:latin typeface="微软雅黑" panose="020B0503020204020204" pitchFamily="34" charset="-122"/>
            </a:endParaRPr>
          </a:p>
        </p:txBody>
      </p:sp>
      <p:sp>
        <p:nvSpPr>
          <p:cNvPr id="813" name="Line 115"/>
          <p:cNvSpPr>
            <a:spLocks noChangeShapeType="1"/>
          </p:cNvSpPr>
          <p:nvPr/>
        </p:nvSpPr>
        <p:spPr bwMode="auto">
          <a:xfrm flipH="1" flipV="1">
            <a:off x="5239569" y="3535601"/>
            <a:ext cx="0" cy="134769"/>
          </a:xfrm>
          <a:prstGeom prst="line">
            <a:avLst/>
          </a:prstGeom>
          <a:noFill/>
          <a:ln w="28575">
            <a:solidFill>
              <a:srgbClr val="373F8B"/>
            </a:solidFill>
            <a:round/>
            <a:headEnd type="non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1914" tIns="60957" rIns="121914" bIns="60957"/>
          <a:lstStyle/>
          <a:p>
            <a:pPr defTabSz="1219050" eaLnBrk="0" fontAlgn="base" hangingPunct="0">
              <a:spcBef>
                <a:spcPct val="0"/>
              </a:spcBef>
              <a:spcAft>
                <a:spcPct val="0"/>
              </a:spcAft>
            </a:pPr>
            <a:endParaRPr lang="en-US" sz="1000">
              <a:solidFill>
                <a:srgbClr val="3C3C3B"/>
              </a:solidFill>
              <a:latin typeface="微软雅黑" panose="020B0503020204020204" pitchFamily="34" charset="-122"/>
            </a:endParaRPr>
          </a:p>
        </p:txBody>
      </p:sp>
      <p:sp>
        <p:nvSpPr>
          <p:cNvPr id="814" name="Line 115"/>
          <p:cNvSpPr>
            <a:spLocks noChangeShapeType="1"/>
          </p:cNvSpPr>
          <p:nvPr/>
        </p:nvSpPr>
        <p:spPr bwMode="auto">
          <a:xfrm flipH="1" flipV="1">
            <a:off x="7479004" y="3535601"/>
            <a:ext cx="0" cy="134769"/>
          </a:xfrm>
          <a:prstGeom prst="line">
            <a:avLst/>
          </a:prstGeom>
          <a:noFill/>
          <a:ln w="28575">
            <a:solidFill>
              <a:srgbClr val="373F8B"/>
            </a:solidFill>
            <a:round/>
            <a:headEnd type="non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1914" tIns="60957" rIns="121914" bIns="60957"/>
          <a:lstStyle/>
          <a:p>
            <a:pPr defTabSz="1219050" eaLnBrk="0" fontAlgn="base" hangingPunct="0">
              <a:spcBef>
                <a:spcPct val="0"/>
              </a:spcBef>
              <a:spcAft>
                <a:spcPct val="0"/>
              </a:spcAft>
            </a:pPr>
            <a:endParaRPr lang="en-US" sz="1000">
              <a:solidFill>
                <a:srgbClr val="3C3C3B"/>
              </a:solidFill>
              <a:latin typeface="微软雅黑" panose="020B0503020204020204" pitchFamily="34" charset="-122"/>
            </a:endParaRPr>
          </a:p>
        </p:txBody>
      </p:sp>
      <p:sp>
        <p:nvSpPr>
          <p:cNvPr id="815" name="Line 115"/>
          <p:cNvSpPr>
            <a:spLocks noChangeShapeType="1"/>
          </p:cNvSpPr>
          <p:nvPr/>
        </p:nvSpPr>
        <p:spPr bwMode="auto">
          <a:xfrm flipH="1" flipV="1">
            <a:off x="9718440" y="3535601"/>
            <a:ext cx="0" cy="134769"/>
          </a:xfrm>
          <a:prstGeom prst="line">
            <a:avLst/>
          </a:prstGeom>
          <a:noFill/>
          <a:ln w="28575">
            <a:solidFill>
              <a:srgbClr val="373F8B"/>
            </a:solidFill>
            <a:round/>
            <a:headEnd type="non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1914" tIns="60957" rIns="121914" bIns="60957"/>
          <a:lstStyle/>
          <a:p>
            <a:pPr defTabSz="1219050" eaLnBrk="0" fontAlgn="base" hangingPunct="0">
              <a:spcBef>
                <a:spcPct val="0"/>
              </a:spcBef>
              <a:spcAft>
                <a:spcPct val="0"/>
              </a:spcAft>
            </a:pPr>
            <a:endParaRPr lang="en-US" sz="1000">
              <a:solidFill>
                <a:srgbClr val="3C3C3B"/>
              </a:solidFill>
              <a:latin typeface="微软雅黑" panose="020B0503020204020204" pitchFamily="34" charset="-122"/>
            </a:endParaRPr>
          </a:p>
        </p:txBody>
      </p:sp>
      <p:sp>
        <p:nvSpPr>
          <p:cNvPr id="816" name="Line 115"/>
          <p:cNvSpPr>
            <a:spLocks noChangeShapeType="1"/>
          </p:cNvSpPr>
          <p:nvPr/>
        </p:nvSpPr>
        <p:spPr bwMode="auto">
          <a:xfrm rot="16200000" flipH="1" flipV="1">
            <a:off x="10644411" y="4666567"/>
            <a:ext cx="0" cy="205040"/>
          </a:xfrm>
          <a:prstGeom prst="line">
            <a:avLst/>
          </a:prstGeom>
          <a:noFill/>
          <a:ln w="28575">
            <a:solidFill>
              <a:srgbClr val="FFC000"/>
            </a:solidFill>
            <a:round/>
            <a:headEnd type="non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1914" tIns="60957" rIns="121914" bIns="60957"/>
          <a:lstStyle/>
          <a:p>
            <a:pPr defTabSz="1219050" eaLnBrk="0" fontAlgn="base" hangingPunct="0">
              <a:spcBef>
                <a:spcPct val="0"/>
              </a:spcBef>
              <a:spcAft>
                <a:spcPct val="0"/>
              </a:spcAft>
            </a:pPr>
            <a:endParaRPr lang="en-US" sz="1000">
              <a:solidFill>
                <a:srgbClr val="3C3C3B"/>
              </a:solidFill>
              <a:latin typeface="微软雅黑" panose="020B0503020204020204" pitchFamily="34" charset="-122"/>
            </a:endParaRPr>
          </a:p>
        </p:txBody>
      </p:sp>
      <p:sp>
        <p:nvSpPr>
          <p:cNvPr id="817" name="Line 115"/>
          <p:cNvSpPr>
            <a:spLocks noChangeShapeType="1"/>
          </p:cNvSpPr>
          <p:nvPr/>
        </p:nvSpPr>
        <p:spPr bwMode="auto">
          <a:xfrm rot="16200000" flipH="1" flipV="1">
            <a:off x="10644411" y="3342323"/>
            <a:ext cx="0" cy="205040"/>
          </a:xfrm>
          <a:prstGeom prst="line">
            <a:avLst/>
          </a:prstGeom>
          <a:noFill/>
          <a:ln w="28575">
            <a:solidFill>
              <a:srgbClr val="FFC000"/>
            </a:solidFill>
            <a:round/>
            <a:headEnd type="non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1914" tIns="60957" rIns="121914" bIns="60957"/>
          <a:lstStyle/>
          <a:p>
            <a:pPr defTabSz="1219050" eaLnBrk="0" fontAlgn="base" hangingPunct="0">
              <a:spcBef>
                <a:spcPct val="0"/>
              </a:spcBef>
              <a:spcAft>
                <a:spcPct val="0"/>
              </a:spcAft>
            </a:pPr>
            <a:endParaRPr lang="en-US" sz="1000">
              <a:solidFill>
                <a:srgbClr val="3C3C3B"/>
              </a:solidFill>
              <a:latin typeface="微软雅黑" panose="020B0503020204020204" pitchFamily="34" charset="-122"/>
            </a:endParaRPr>
          </a:p>
        </p:txBody>
      </p:sp>
      <p:sp>
        <p:nvSpPr>
          <p:cNvPr id="818" name="Line 115"/>
          <p:cNvSpPr>
            <a:spLocks noChangeShapeType="1"/>
          </p:cNvSpPr>
          <p:nvPr/>
        </p:nvSpPr>
        <p:spPr bwMode="auto">
          <a:xfrm rot="16200000" flipH="1" flipV="1">
            <a:off x="10644411" y="3977471"/>
            <a:ext cx="0" cy="205040"/>
          </a:xfrm>
          <a:prstGeom prst="line">
            <a:avLst/>
          </a:prstGeom>
          <a:noFill/>
          <a:ln w="28575">
            <a:solidFill>
              <a:srgbClr val="FFC000"/>
            </a:solidFill>
            <a:round/>
            <a:headEnd type="non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1914" tIns="60957" rIns="121914" bIns="60957"/>
          <a:lstStyle/>
          <a:p>
            <a:pPr defTabSz="1219050" eaLnBrk="0" fontAlgn="base" hangingPunct="0">
              <a:spcBef>
                <a:spcPct val="0"/>
              </a:spcBef>
              <a:spcAft>
                <a:spcPct val="0"/>
              </a:spcAft>
            </a:pPr>
            <a:endParaRPr lang="en-US" sz="1000">
              <a:solidFill>
                <a:srgbClr val="3C3C3B"/>
              </a:solidFill>
              <a:latin typeface="微软雅黑" panose="020B0503020204020204" pitchFamily="34" charset="-122"/>
            </a:endParaRPr>
          </a:p>
        </p:txBody>
      </p:sp>
      <p:sp>
        <p:nvSpPr>
          <p:cNvPr id="819" name="Line 115"/>
          <p:cNvSpPr>
            <a:spLocks noChangeShapeType="1"/>
          </p:cNvSpPr>
          <p:nvPr/>
        </p:nvSpPr>
        <p:spPr bwMode="auto">
          <a:xfrm rot="16200000" flipH="1" flipV="1">
            <a:off x="10644411" y="2685649"/>
            <a:ext cx="0" cy="205040"/>
          </a:xfrm>
          <a:prstGeom prst="line">
            <a:avLst/>
          </a:prstGeom>
          <a:noFill/>
          <a:ln w="28575">
            <a:solidFill>
              <a:srgbClr val="FFC000"/>
            </a:solidFill>
            <a:round/>
            <a:headEnd type="non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1914" tIns="60957" rIns="121914" bIns="60957"/>
          <a:lstStyle/>
          <a:p>
            <a:pPr defTabSz="1219050" eaLnBrk="0" fontAlgn="base" hangingPunct="0">
              <a:spcBef>
                <a:spcPct val="0"/>
              </a:spcBef>
              <a:spcAft>
                <a:spcPct val="0"/>
              </a:spcAft>
            </a:pPr>
            <a:endParaRPr lang="en-US" sz="1000">
              <a:solidFill>
                <a:srgbClr val="3C3C3B"/>
              </a:solidFill>
              <a:latin typeface="微软雅黑" panose="020B0503020204020204" pitchFamily="34" charset="-122"/>
            </a:endParaRPr>
          </a:p>
        </p:txBody>
      </p:sp>
      <p:sp>
        <p:nvSpPr>
          <p:cNvPr id="820" name="Rectangle 178"/>
          <p:cNvSpPr>
            <a:spLocks noChangeArrowheads="1"/>
          </p:cNvSpPr>
          <p:nvPr/>
        </p:nvSpPr>
        <p:spPr bwMode="auto">
          <a:xfrm>
            <a:off x="7362759" y="2324125"/>
            <a:ext cx="356768" cy="786451"/>
          </a:xfrm>
          <a:prstGeom prst="rect">
            <a:avLst/>
          </a:prstGeom>
          <a:gradFill rotWithShape="1">
            <a:gsLst>
              <a:gs pos="0">
                <a:srgbClr val="0088A8">
                  <a:tint val="50000"/>
                  <a:satMod val="300000"/>
                </a:srgbClr>
              </a:gs>
              <a:gs pos="35000">
                <a:srgbClr val="0088A8">
                  <a:tint val="37000"/>
                  <a:satMod val="300000"/>
                </a:srgbClr>
              </a:gs>
              <a:gs pos="100000">
                <a:srgbClr val="0088A8">
                  <a:tint val="15000"/>
                  <a:satMod val="350000"/>
                </a:srgbClr>
              </a:gs>
            </a:gsLst>
            <a:lin ang="16200000" scaled="1"/>
          </a:gradFill>
          <a:ln w="9525" cap="flat" cmpd="sng" algn="ctr">
            <a:solidFill>
              <a:srgbClr val="0088A8">
                <a:shade val="95000"/>
                <a:satMod val="105000"/>
              </a:srgbClr>
            </a:solidFill>
            <a:prstDash val="solid"/>
            <a:headEnd/>
            <a:tailEnd/>
          </a:ln>
          <a:effectLst>
            <a:outerShdw blurRad="40000" dist="20000" dir="5400000" rotWithShape="0">
              <a:srgbClr val="000000">
                <a:alpha val="38000"/>
              </a:srgbClr>
            </a:outerShdw>
          </a:effectLst>
          <a:extLst/>
        </p:spPr>
        <p:txBody>
          <a:bodyPr lIns="0" tIns="0" rIns="0" bIns="0" anchor="ctr"/>
          <a:lstStyle/>
          <a:p>
            <a:pPr algn="ctr" defTabSz="1219050">
              <a:defRPr/>
            </a:pPr>
            <a:r>
              <a:rPr lang="zh-CN" altLang="en-US" sz="1000" b="1" kern="0" dirty="0" smtClean="0">
                <a:solidFill>
                  <a:srgbClr val="3C3C3B"/>
                </a:solidFill>
                <a:latin typeface="微软雅黑" panose="020B0503020204020204" pitchFamily="34" charset="-122"/>
              </a:rPr>
              <a:t>数</a:t>
            </a:r>
            <a:endParaRPr lang="en-US" altLang="zh-CN" sz="1000" b="1" kern="0" dirty="0" smtClean="0">
              <a:solidFill>
                <a:srgbClr val="3C3C3B"/>
              </a:solidFill>
              <a:latin typeface="微软雅黑" panose="020B0503020204020204" pitchFamily="34" charset="-122"/>
            </a:endParaRPr>
          </a:p>
          <a:p>
            <a:pPr algn="ctr" defTabSz="1219050">
              <a:defRPr/>
            </a:pPr>
            <a:r>
              <a:rPr lang="zh-CN" altLang="en-US" sz="1000" b="1" kern="0" dirty="0" smtClean="0">
                <a:solidFill>
                  <a:srgbClr val="3C3C3B"/>
                </a:solidFill>
                <a:latin typeface="微软雅黑" panose="020B0503020204020204" pitchFamily="34" charset="-122"/>
              </a:rPr>
              <a:t>据</a:t>
            </a:r>
            <a:endParaRPr lang="en-US" altLang="zh-CN" sz="1000" b="1" kern="0" dirty="0" smtClean="0">
              <a:solidFill>
                <a:srgbClr val="3C3C3B"/>
              </a:solidFill>
              <a:latin typeface="微软雅黑" panose="020B0503020204020204" pitchFamily="34" charset="-122"/>
            </a:endParaRPr>
          </a:p>
          <a:p>
            <a:pPr algn="ctr" defTabSz="1219050">
              <a:defRPr/>
            </a:pPr>
            <a:r>
              <a:rPr lang="zh-CN" altLang="en-US" sz="1000" b="1" kern="0" dirty="0" smtClean="0">
                <a:solidFill>
                  <a:srgbClr val="3C3C3B"/>
                </a:solidFill>
                <a:latin typeface="微软雅黑" panose="020B0503020204020204" pitchFamily="34" charset="-122"/>
              </a:rPr>
              <a:t>接</a:t>
            </a:r>
            <a:endParaRPr lang="en-US" altLang="zh-CN" sz="1000" b="1" kern="0" dirty="0" smtClean="0">
              <a:solidFill>
                <a:srgbClr val="3C3C3B"/>
              </a:solidFill>
              <a:latin typeface="微软雅黑" panose="020B0503020204020204" pitchFamily="34" charset="-122"/>
            </a:endParaRPr>
          </a:p>
          <a:p>
            <a:pPr algn="ctr" defTabSz="1219050">
              <a:defRPr/>
            </a:pPr>
            <a:r>
              <a:rPr lang="zh-CN" altLang="en-US" sz="1000" b="1" kern="0" dirty="0" smtClean="0">
                <a:solidFill>
                  <a:srgbClr val="3C3C3B"/>
                </a:solidFill>
                <a:latin typeface="微软雅黑" panose="020B0503020204020204" pitchFamily="34" charset="-122"/>
              </a:rPr>
              <a:t>口</a:t>
            </a:r>
            <a:endParaRPr lang="en-US" altLang="zh-CN" sz="1000" b="1" kern="0" dirty="0" smtClean="0">
              <a:solidFill>
                <a:srgbClr val="3C3C3B"/>
              </a:solidFill>
              <a:latin typeface="微软雅黑" panose="020B0503020204020204" pitchFamily="34" charset="-122"/>
            </a:endParaRPr>
          </a:p>
        </p:txBody>
      </p:sp>
      <p:grpSp>
        <p:nvGrpSpPr>
          <p:cNvPr id="821" name="Group 27"/>
          <p:cNvGrpSpPr>
            <a:grpSpLocks/>
          </p:cNvGrpSpPr>
          <p:nvPr/>
        </p:nvGrpSpPr>
        <p:grpSpPr bwMode="auto">
          <a:xfrm>
            <a:off x="6517303" y="1510408"/>
            <a:ext cx="323492" cy="373941"/>
            <a:chOff x="2517" y="1057"/>
            <a:chExt cx="217" cy="569"/>
          </a:xfrm>
        </p:grpSpPr>
        <p:sp>
          <p:nvSpPr>
            <p:cNvPr id="822" name="Freeform 28"/>
            <p:cNvSpPr>
              <a:spLocks/>
            </p:cNvSpPr>
            <p:nvPr/>
          </p:nvSpPr>
          <p:spPr bwMode="auto">
            <a:xfrm>
              <a:off x="2517" y="1190"/>
              <a:ext cx="166" cy="435"/>
            </a:xfrm>
            <a:custGeom>
              <a:avLst/>
              <a:gdLst>
                <a:gd name="T0" fmla="*/ 1 w 452"/>
                <a:gd name="T1" fmla="*/ 0 h 1192"/>
                <a:gd name="T2" fmla="*/ 1 w 452"/>
                <a:gd name="T3" fmla="*/ 0 h 1192"/>
                <a:gd name="T4" fmla="*/ 1 w 452"/>
                <a:gd name="T5" fmla="*/ 0 h 1192"/>
                <a:gd name="T6" fmla="*/ 1 w 452"/>
                <a:gd name="T7" fmla="*/ 0 h 1192"/>
                <a:gd name="T8" fmla="*/ 1 w 452"/>
                <a:gd name="T9" fmla="*/ 0 h 1192"/>
                <a:gd name="T10" fmla="*/ 1 w 452"/>
                <a:gd name="T11" fmla="*/ 0 h 1192"/>
                <a:gd name="T12" fmla="*/ 1 w 452"/>
                <a:gd name="T13" fmla="*/ 0 h 1192"/>
                <a:gd name="T14" fmla="*/ 1 w 452"/>
                <a:gd name="T15" fmla="*/ 0 h 1192"/>
                <a:gd name="T16" fmla="*/ 1 w 452"/>
                <a:gd name="T17" fmla="*/ 0 h 1192"/>
                <a:gd name="T18" fmla="*/ 1 w 452"/>
                <a:gd name="T19" fmla="*/ 0 h 1192"/>
                <a:gd name="T20" fmla="*/ 1 w 452"/>
                <a:gd name="T21" fmla="*/ 0 h 1192"/>
                <a:gd name="T22" fmla="*/ 0 w 452"/>
                <a:gd name="T23" fmla="*/ 0 h 1192"/>
                <a:gd name="T24" fmla="*/ 0 w 452"/>
                <a:gd name="T25" fmla="*/ 0 h 1192"/>
                <a:gd name="T26" fmla="*/ 0 w 452"/>
                <a:gd name="T27" fmla="*/ 0 h 1192"/>
                <a:gd name="T28" fmla="*/ 0 w 452"/>
                <a:gd name="T29" fmla="*/ 0 h 1192"/>
                <a:gd name="T30" fmla="*/ 0 w 452"/>
                <a:gd name="T31" fmla="*/ 0 h 1192"/>
                <a:gd name="T32" fmla="*/ 0 w 452"/>
                <a:gd name="T33" fmla="*/ 0 h 1192"/>
                <a:gd name="T34" fmla="*/ 0 w 452"/>
                <a:gd name="T35" fmla="*/ 0 h 1192"/>
                <a:gd name="T36" fmla="*/ 0 w 452"/>
                <a:gd name="T37" fmla="*/ 0 h 1192"/>
                <a:gd name="T38" fmla="*/ 0 w 452"/>
                <a:gd name="T39" fmla="*/ 0 h 1192"/>
                <a:gd name="T40" fmla="*/ 0 w 452"/>
                <a:gd name="T41" fmla="*/ 0 h 1192"/>
                <a:gd name="T42" fmla="*/ 0 w 452"/>
                <a:gd name="T43" fmla="*/ 0 h 1192"/>
                <a:gd name="T44" fmla="*/ 0 w 452"/>
                <a:gd name="T45" fmla="*/ 0 h 1192"/>
                <a:gd name="T46" fmla="*/ 0 w 452"/>
                <a:gd name="T47" fmla="*/ 0 h 1192"/>
                <a:gd name="T48" fmla="*/ 0 w 452"/>
                <a:gd name="T49" fmla="*/ 0 h 1192"/>
                <a:gd name="T50" fmla="*/ 0 w 452"/>
                <a:gd name="T51" fmla="*/ 1 h 1192"/>
                <a:gd name="T52" fmla="*/ 0 w 452"/>
                <a:gd name="T53" fmla="*/ 1 h 1192"/>
                <a:gd name="T54" fmla="*/ 0 w 452"/>
                <a:gd name="T55" fmla="*/ 1 h 1192"/>
                <a:gd name="T56" fmla="*/ 0 w 452"/>
                <a:gd name="T57" fmla="*/ 0 h 1192"/>
                <a:gd name="T58" fmla="*/ 0 w 452"/>
                <a:gd name="T59" fmla="*/ 0 h 1192"/>
                <a:gd name="T60" fmla="*/ 0 w 452"/>
                <a:gd name="T61" fmla="*/ 0 h 1192"/>
                <a:gd name="T62" fmla="*/ 0 w 452"/>
                <a:gd name="T63" fmla="*/ 0 h 1192"/>
                <a:gd name="T64" fmla="*/ 0 w 452"/>
                <a:gd name="T65" fmla="*/ 0 h 1192"/>
                <a:gd name="T66" fmla="*/ 0 w 452"/>
                <a:gd name="T67" fmla="*/ 0 h 1192"/>
                <a:gd name="T68" fmla="*/ 0 w 452"/>
                <a:gd name="T69" fmla="*/ 0 h 1192"/>
                <a:gd name="T70" fmla="*/ 0 w 452"/>
                <a:gd name="T71" fmla="*/ 0 h 1192"/>
                <a:gd name="T72" fmla="*/ 0 w 452"/>
                <a:gd name="T73" fmla="*/ 0 h 1192"/>
                <a:gd name="T74" fmla="*/ 0 w 452"/>
                <a:gd name="T75" fmla="*/ 3 h 1192"/>
                <a:gd name="T76" fmla="*/ 0 w 452"/>
                <a:gd name="T77" fmla="*/ 3 h 1192"/>
                <a:gd name="T78" fmla="*/ 1 w 452"/>
                <a:gd name="T79" fmla="*/ 3 h 1192"/>
                <a:gd name="T80" fmla="*/ 1 w 452"/>
                <a:gd name="T81" fmla="*/ 1 h 1192"/>
                <a:gd name="T82" fmla="*/ 1 w 452"/>
                <a:gd name="T83" fmla="*/ 1 h 1192"/>
                <a:gd name="T84" fmla="*/ 1 w 452"/>
                <a:gd name="T85" fmla="*/ 1 h 1192"/>
                <a:gd name="T86" fmla="*/ 1 w 452"/>
                <a:gd name="T87" fmla="*/ 1 h 1192"/>
                <a:gd name="T88" fmla="*/ 1 w 452"/>
                <a:gd name="T89" fmla="*/ 1 h 1192"/>
                <a:gd name="T90" fmla="*/ 1 w 452"/>
                <a:gd name="T91" fmla="*/ 1 h 1192"/>
                <a:gd name="T92" fmla="*/ 1 w 452"/>
                <a:gd name="T93" fmla="*/ 1 h 1192"/>
                <a:gd name="T94" fmla="*/ 1 w 452"/>
                <a:gd name="T95" fmla="*/ 1 h 1192"/>
                <a:gd name="T96" fmla="*/ 1 w 452"/>
                <a:gd name="T97" fmla="*/ 1 h 1192"/>
                <a:gd name="T98" fmla="*/ 1 w 452"/>
                <a:gd name="T99" fmla="*/ 1 h 1192"/>
                <a:gd name="T100" fmla="*/ 1 w 452"/>
                <a:gd name="T101" fmla="*/ 1 h 1192"/>
                <a:gd name="T102" fmla="*/ 1 w 452"/>
                <a:gd name="T103" fmla="*/ 1 h 1192"/>
                <a:gd name="T104" fmla="*/ 1 w 452"/>
                <a:gd name="T105" fmla="*/ 1 h 1192"/>
                <a:gd name="T106" fmla="*/ 1 w 452"/>
                <a:gd name="T107" fmla="*/ 1 h 1192"/>
                <a:gd name="T108" fmla="*/ 1 w 452"/>
                <a:gd name="T109" fmla="*/ 1 h 1192"/>
                <a:gd name="T110" fmla="*/ 1 w 452"/>
                <a:gd name="T111" fmla="*/ 0 h 1192"/>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452" h="1192">
                  <a:moveTo>
                    <a:pt x="448" y="244"/>
                  </a:moveTo>
                  <a:lnTo>
                    <a:pt x="446" y="228"/>
                  </a:lnTo>
                  <a:lnTo>
                    <a:pt x="440" y="212"/>
                  </a:lnTo>
                  <a:lnTo>
                    <a:pt x="434" y="196"/>
                  </a:lnTo>
                  <a:lnTo>
                    <a:pt x="426" y="178"/>
                  </a:lnTo>
                  <a:lnTo>
                    <a:pt x="416" y="162"/>
                  </a:lnTo>
                  <a:lnTo>
                    <a:pt x="402" y="146"/>
                  </a:lnTo>
                  <a:lnTo>
                    <a:pt x="386" y="130"/>
                  </a:lnTo>
                  <a:lnTo>
                    <a:pt x="368" y="116"/>
                  </a:lnTo>
                  <a:lnTo>
                    <a:pt x="344" y="102"/>
                  </a:lnTo>
                  <a:lnTo>
                    <a:pt x="320" y="92"/>
                  </a:lnTo>
                  <a:lnTo>
                    <a:pt x="72" y="4"/>
                  </a:lnTo>
                  <a:lnTo>
                    <a:pt x="60" y="0"/>
                  </a:lnTo>
                  <a:lnTo>
                    <a:pt x="46" y="0"/>
                  </a:lnTo>
                  <a:lnTo>
                    <a:pt x="38" y="2"/>
                  </a:lnTo>
                  <a:lnTo>
                    <a:pt x="30" y="4"/>
                  </a:lnTo>
                  <a:lnTo>
                    <a:pt x="18" y="12"/>
                  </a:lnTo>
                  <a:lnTo>
                    <a:pt x="14" y="18"/>
                  </a:lnTo>
                  <a:lnTo>
                    <a:pt x="8" y="24"/>
                  </a:lnTo>
                  <a:lnTo>
                    <a:pt x="4" y="32"/>
                  </a:lnTo>
                  <a:lnTo>
                    <a:pt x="2" y="44"/>
                  </a:lnTo>
                  <a:lnTo>
                    <a:pt x="0" y="56"/>
                  </a:lnTo>
                  <a:lnTo>
                    <a:pt x="0" y="70"/>
                  </a:lnTo>
                  <a:lnTo>
                    <a:pt x="0" y="114"/>
                  </a:lnTo>
                  <a:lnTo>
                    <a:pt x="6" y="180"/>
                  </a:lnTo>
                  <a:lnTo>
                    <a:pt x="18" y="338"/>
                  </a:lnTo>
                  <a:lnTo>
                    <a:pt x="38" y="538"/>
                  </a:lnTo>
                  <a:lnTo>
                    <a:pt x="116" y="572"/>
                  </a:lnTo>
                  <a:lnTo>
                    <a:pt x="116" y="212"/>
                  </a:lnTo>
                  <a:lnTo>
                    <a:pt x="116" y="208"/>
                  </a:lnTo>
                  <a:lnTo>
                    <a:pt x="120" y="204"/>
                  </a:lnTo>
                  <a:lnTo>
                    <a:pt x="124" y="200"/>
                  </a:lnTo>
                  <a:lnTo>
                    <a:pt x="128" y="200"/>
                  </a:lnTo>
                  <a:lnTo>
                    <a:pt x="132" y="200"/>
                  </a:lnTo>
                  <a:lnTo>
                    <a:pt x="136" y="204"/>
                  </a:lnTo>
                  <a:lnTo>
                    <a:pt x="140" y="208"/>
                  </a:lnTo>
                  <a:lnTo>
                    <a:pt x="140" y="212"/>
                  </a:lnTo>
                  <a:lnTo>
                    <a:pt x="138" y="1034"/>
                  </a:lnTo>
                  <a:lnTo>
                    <a:pt x="140" y="1126"/>
                  </a:lnTo>
                  <a:lnTo>
                    <a:pt x="316" y="1192"/>
                  </a:lnTo>
                  <a:lnTo>
                    <a:pt x="316" y="286"/>
                  </a:lnTo>
                  <a:lnTo>
                    <a:pt x="316" y="282"/>
                  </a:lnTo>
                  <a:lnTo>
                    <a:pt x="320" y="278"/>
                  </a:lnTo>
                  <a:lnTo>
                    <a:pt x="324" y="274"/>
                  </a:lnTo>
                  <a:lnTo>
                    <a:pt x="328" y="274"/>
                  </a:lnTo>
                  <a:lnTo>
                    <a:pt x="332" y="274"/>
                  </a:lnTo>
                  <a:lnTo>
                    <a:pt x="336" y="278"/>
                  </a:lnTo>
                  <a:lnTo>
                    <a:pt x="338" y="282"/>
                  </a:lnTo>
                  <a:lnTo>
                    <a:pt x="340" y="286"/>
                  </a:lnTo>
                  <a:lnTo>
                    <a:pt x="340" y="550"/>
                  </a:lnTo>
                  <a:lnTo>
                    <a:pt x="340" y="664"/>
                  </a:lnTo>
                  <a:lnTo>
                    <a:pt x="438" y="698"/>
                  </a:lnTo>
                  <a:lnTo>
                    <a:pt x="452" y="294"/>
                  </a:lnTo>
                  <a:lnTo>
                    <a:pt x="452" y="288"/>
                  </a:lnTo>
                  <a:lnTo>
                    <a:pt x="452" y="270"/>
                  </a:lnTo>
                  <a:lnTo>
                    <a:pt x="448" y="244"/>
                  </a:lnTo>
                  <a:close/>
                </a:path>
              </a:pathLst>
            </a:custGeom>
            <a:solidFill>
              <a:srgbClr val="BBBCB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a:defRPr/>
              </a:pPr>
              <a:endParaRPr lang="en-US" sz="1000" kern="0" smtClean="0">
                <a:solidFill>
                  <a:srgbClr val="3C3C3B"/>
                </a:solidFill>
                <a:latin typeface="微软雅黑" panose="020B0503020204020204" pitchFamily="34" charset="-122"/>
              </a:endParaRPr>
            </a:p>
          </p:txBody>
        </p:sp>
        <p:sp>
          <p:nvSpPr>
            <p:cNvPr id="823" name="Freeform 29"/>
            <p:cNvSpPr>
              <a:spLocks/>
            </p:cNvSpPr>
            <p:nvPr/>
          </p:nvSpPr>
          <p:spPr bwMode="auto">
            <a:xfrm>
              <a:off x="2527" y="1057"/>
              <a:ext cx="207" cy="569"/>
            </a:xfrm>
            <a:custGeom>
              <a:avLst/>
              <a:gdLst>
                <a:gd name="T0" fmla="*/ 1 w 566"/>
                <a:gd name="T1" fmla="*/ 1 h 1560"/>
                <a:gd name="T2" fmla="*/ 1 w 566"/>
                <a:gd name="T3" fmla="*/ 1 h 1560"/>
                <a:gd name="T4" fmla="*/ 1 w 566"/>
                <a:gd name="T5" fmla="*/ 1 h 1560"/>
                <a:gd name="T6" fmla="*/ 1 w 566"/>
                <a:gd name="T7" fmla="*/ 1 h 1560"/>
                <a:gd name="T8" fmla="*/ 1 w 566"/>
                <a:gd name="T9" fmla="*/ 1 h 1560"/>
                <a:gd name="T10" fmla="*/ 1 w 566"/>
                <a:gd name="T11" fmla="*/ 0 h 1560"/>
                <a:gd name="T12" fmla="*/ 1 w 566"/>
                <a:gd name="T13" fmla="*/ 0 h 1560"/>
                <a:gd name="T14" fmla="*/ 1 w 566"/>
                <a:gd name="T15" fmla="*/ 0 h 1560"/>
                <a:gd name="T16" fmla="*/ 1 w 566"/>
                <a:gd name="T17" fmla="*/ 0 h 1560"/>
                <a:gd name="T18" fmla="*/ 1 w 566"/>
                <a:gd name="T19" fmla="*/ 0 h 1560"/>
                <a:gd name="T20" fmla="*/ 1 w 566"/>
                <a:gd name="T21" fmla="*/ 0 h 1560"/>
                <a:gd name="T22" fmla="*/ 1 w 566"/>
                <a:gd name="T23" fmla="*/ 0 h 1560"/>
                <a:gd name="T24" fmla="*/ 1 w 566"/>
                <a:gd name="T25" fmla="*/ 0 h 1560"/>
                <a:gd name="T26" fmla="*/ 1 w 566"/>
                <a:gd name="T27" fmla="*/ 0 h 1560"/>
                <a:gd name="T28" fmla="*/ 0 w 566"/>
                <a:gd name="T29" fmla="*/ 0 h 1560"/>
                <a:gd name="T30" fmla="*/ 1 w 566"/>
                <a:gd name="T31" fmla="*/ 1 h 1560"/>
                <a:gd name="T32" fmla="*/ 0 w 566"/>
                <a:gd name="T33" fmla="*/ 1 h 1560"/>
                <a:gd name="T34" fmla="*/ 0 w 566"/>
                <a:gd name="T35" fmla="*/ 1 h 1560"/>
                <a:gd name="T36" fmla="*/ 0 w 566"/>
                <a:gd name="T37" fmla="*/ 1 h 1560"/>
                <a:gd name="T38" fmla="*/ 0 w 566"/>
                <a:gd name="T39" fmla="*/ 1 h 1560"/>
                <a:gd name="T40" fmla="*/ 0 w 566"/>
                <a:gd name="T41" fmla="*/ 1 h 1560"/>
                <a:gd name="T42" fmla="*/ 1 w 566"/>
                <a:gd name="T43" fmla="*/ 1 h 1560"/>
                <a:gd name="T44" fmla="*/ 1 w 566"/>
                <a:gd name="T45" fmla="*/ 1 h 1560"/>
                <a:gd name="T46" fmla="*/ 1 w 566"/>
                <a:gd name="T47" fmla="*/ 1 h 1560"/>
                <a:gd name="T48" fmla="*/ 1 w 566"/>
                <a:gd name="T49" fmla="*/ 1 h 1560"/>
                <a:gd name="T50" fmla="*/ 1 w 566"/>
                <a:gd name="T51" fmla="*/ 1 h 1560"/>
                <a:gd name="T52" fmla="*/ 1 w 566"/>
                <a:gd name="T53" fmla="*/ 1 h 1560"/>
                <a:gd name="T54" fmla="*/ 1 w 566"/>
                <a:gd name="T55" fmla="*/ 1 h 1560"/>
                <a:gd name="T56" fmla="*/ 1 w 566"/>
                <a:gd name="T57" fmla="*/ 3 h 1560"/>
                <a:gd name="T58" fmla="*/ 1 w 566"/>
                <a:gd name="T59" fmla="*/ 4 h 1560"/>
                <a:gd name="T60" fmla="*/ 1 w 566"/>
                <a:gd name="T61" fmla="*/ 3 h 1560"/>
                <a:gd name="T62" fmla="*/ 1 w 566"/>
                <a:gd name="T63" fmla="*/ 1 h 1560"/>
                <a:gd name="T64" fmla="*/ 1 w 566"/>
                <a:gd name="T65" fmla="*/ 1 h 1560"/>
                <a:gd name="T66" fmla="*/ 1 w 566"/>
                <a:gd name="T67" fmla="*/ 1 h 1560"/>
                <a:gd name="T68" fmla="*/ 1 w 566"/>
                <a:gd name="T69" fmla="*/ 1 h 1560"/>
                <a:gd name="T70" fmla="*/ 1 w 566"/>
                <a:gd name="T71" fmla="*/ 1 h 1560"/>
                <a:gd name="T72" fmla="*/ 1 w 566"/>
                <a:gd name="T73" fmla="*/ 1 h 1560"/>
                <a:gd name="T74" fmla="*/ 1 w 566"/>
                <a:gd name="T75" fmla="*/ 1 h 156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566" h="1560">
                  <a:moveTo>
                    <a:pt x="434" y="400"/>
                  </a:moveTo>
                  <a:lnTo>
                    <a:pt x="342" y="368"/>
                  </a:lnTo>
                  <a:lnTo>
                    <a:pt x="398" y="346"/>
                  </a:lnTo>
                  <a:lnTo>
                    <a:pt x="406" y="340"/>
                  </a:lnTo>
                  <a:lnTo>
                    <a:pt x="414" y="334"/>
                  </a:lnTo>
                  <a:lnTo>
                    <a:pt x="420" y="326"/>
                  </a:lnTo>
                  <a:lnTo>
                    <a:pt x="426" y="316"/>
                  </a:lnTo>
                  <a:lnTo>
                    <a:pt x="432" y="304"/>
                  </a:lnTo>
                  <a:lnTo>
                    <a:pt x="436" y="292"/>
                  </a:lnTo>
                  <a:lnTo>
                    <a:pt x="442" y="262"/>
                  </a:lnTo>
                  <a:lnTo>
                    <a:pt x="444" y="228"/>
                  </a:lnTo>
                  <a:lnTo>
                    <a:pt x="442" y="194"/>
                  </a:lnTo>
                  <a:lnTo>
                    <a:pt x="438" y="174"/>
                  </a:lnTo>
                  <a:lnTo>
                    <a:pt x="434" y="156"/>
                  </a:lnTo>
                  <a:lnTo>
                    <a:pt x="428" y="138"/>
                  </a:lnTo>
                  <a:lnTo>
                    <a:pt x="420" y="120"/>
                  </a:lnTo>
                  <a:lnTo>
                    <a:pt x="402" y="86"/>
                  </a:lnTo>
                  <a:lnTo>
                    <a:pt x="384" y="58"/>
                  </a:lnTo>
                  <a:lnTo>
                    <a:pt x="372" y="46"/>
                  </a:lnTo>
                  <a:lnTo>
                    <a:pt x="362" y="36"/>
                  </a:lnTo>
                  <a:lnTo>
                    <a:pt x="350" y="26"/>
                  </a:lnTo>
                  <a:lnTo>
                    <a:pt x="340" y="18"/>
                  </a:lnTo>
                  <a:lnTo>
                    <a:pt x="328" y="12"/>
                  </a:lnTo>
                  <a:lnTo>
                    <a:pt x="316" y="6"/>
                  </a:lnTo>
                  <a:lnTo>
                    <a:pt x="304" y="4"/>
                  </a:lnTo>
                  <a:lnTo>
                    <a:pt x="292" y="0"/>
                  </a:lnTo>
                  <a:lnTo>
                    <a:pt x="280" y="0"/>
                  </a:lnTo>
                  <a:lnTo>
                    <a:pt x="268" y="0"/>
                  </a:lnTo>
                  <a:lnTo>
                    <a:pt x="254" y="2"/>
                  </a:lnTo>
                  <a:lnTo>
                    <a:pt x="242" y="4"/>
                  </a:lnTo>
                  <a:lnTo>
                    <a:pt x="138" y="36"/>
                  </a:lnTo>
                  <a:lnTo>
                    <a:pt x="260" y="338"/>
                  </a:lnTo>
                  <a:lnTo>
                    <a:pt x="188" y="312"/>
                  </a:lnTo>
                  <a:lnTo>
                    <a:pt x="174" y="310"/>
                  </a:lnTo>
                  <a:lnTo>
                    <a:pt x="162" y="310"/>
                  </a:lnTo>
                  <a:lnTo>
                    <a:pt x="146" y="312"/>
                  </a:lnTo>
                  <a:lnTo>
                    <a:pt x="0" y="370"/>
                  </a:lnTo>
                  <a:lnTo>
                    <a:pt x="2" y="370"/>
                  </a:lnTo>
                  <a:lnTo>
                    <a:pt x="10" y="368"/>
                  </a:lnTo>
                  <a:lnTo>
                    <a:pt x="18" y="366"/>
                  </a:lnTo>
                  <a:lnTo>
                    <a:pt x="32" y="366"/>
                  </a:lnTo>
                  <a:lnTo>
                    <a:pt x="44" y="370"/>
                  </a:lnTo>
                  <a:lnTo>
                    <a:pt x="292" y="458"/>
                  </a:lnTo>
                  <a:lnTo>
                    <a:pt x="316" y="468"/>
                  </a:lnTo>
                  <a:lnTo>
                    <a:pt x="340" y="482"/>
                  </a:lnTo>
                  <a:lnTo>
                    <a:pt x="358" y="496"/>
                  </a:lnTo>
                  <a:lnTo>
                    <a:pt x="374" y="512"/>
                  </a:lnTo>
                  <a:lnTo>
                    <a:pt x="388" y="528"/>
                  </a:lnTo>
                  <a:lnTo>
                    <a:pt x="398" y="544"/>
                  </a:lnTo>
                  <a:lnTo>
                    <a:pt x="406" y="562"/>
                  </a:lnTo>
                  <a:lnTo>
                    <a:pt x="412" y="578"/>
                  </a:lnTo>
                  <a:lnTo>
                    <a:pt x="418" y="594"/>
                  </a:lnTo>
                  <a:lnTo>
                    <a:pt x="420" y="610"/>
                  </a:lnTo>
                  <a:lnTo>
                    <a:pt x="424" y="636"/>
                  </a:lnTo>
                  <a:lnTo>
                    <a:pt x="424" y="654"/>
                  </a:lnTo>
                  <a:lnTo>
                    <a:pt x="424" y="660"/>
                  </a:lnTo>
                  <a:lnTo>
                    <a:pt x="410" y="1064"/>
                  </a:lnTo>
                  <a:lnTo>
                    <a:pt x="312" y="1030"/>
                  </a:lnTo>
                  <a:lnTo>
                    <a:pt x="312" y="1560"/>
                  </a:lnTo>
                  <a:lnTo>
                    <a:pt x="428" y="1518"/>
                  </a:lnTo>
                  <a:lnTo>
                    <a:pt x="436" y="1060"/>
                  </a:lnTo>
                  <a:lnTo>
                    <a:pt x="552" y="1008"/>
                  </a:lnTo>
                  <a:lnTo>
                    <a:pt x="566" y="604"/>
                  </a:lnTo>
                  <a:lnTo>
                    <a:pt x="566" y="598"/>
                  </a:lnTo>
                  <a:lnTo>
                    <a:pt x="566" y="580"/>
                  </a:lnTo>
                  <a:lnTo>
                    <a:pt x="562" y="552"/>
                  </a:lnTo>
                  <a:lnTo>
                    <a:pt x="560" y="538"/>
                  </a:lnTo>
                  <a:lnTo>
                    <a:pt x="554" y="522"/>
                  </a:lnTo>
                  <a:lnTo>
                    <a:pt x="548" y="504"/>
                  </a:lnTo>
                  <a:lnTo>
                    <a:pt x="540" y="488"/>
                  </a:lnTo>
                  <a:lnTo>
                    <a:pt x="530" y="470"/>
                  </a:lnTo>
                  <a:lnTo>
                    <a:pt x="516" y="454"/>
                  </a:lnTo>
                  <a:lnTo>
                    <a:pt x="500" y="438"/>
                  </a:lnTo>
                  <a:lnTo>
                    <a:pt x="482" y="424"/>
                  </a:lnTo>
                  <a:lnTo>
                    <a:pt x="460" y="412"/>
                  </a:lnTo>
                  <a:lnTo>
                    <a:pt x="434" y="400"/>
                  </a:lnTo>
                  <a:close/>
                </a:path>
              </a:pathLst>
            </a:custGeom>
            <a:solidFill>
              <a:srgbClr val="8BA0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a:defRPr/>
              </a:pPr>
              <a:endParaRPr lang="en-US" sz="1000" kern="0" smtClean="0">
                <a:solidFill>
                  <a:srgbClr val="3C3C3B"/>
                </a:solidFill>
                <a:latin typeface="微软雅黑" panose="020B0503020204020204" pitchFamily="34" charset="-122"/>
              </a:endParaRPr>
            </a:p>
          </p:txBody>
        </p:sp>
        <p:sp>
          <p:nvSpPr>
            <p:cNvPr id="824" name="Freeform 30"/>
            <p:cNvSpPr>
              <a:spLocks/>
            </p:cNvSpPr>
            <p:nvPr/>
          </p:nvSpPr>
          <p:spPr bwMode="auto">
            <a:xfrm>
              <a:off x="2556" y="1069"/>
              <a:ext cx="92" cy="134"/>
            </a:xfrm>
            <a:custGeom>
              <a:avLst/>
              <a:gdLst>
                <a:gd name="T0" fmla="*/ 0 w 252"/>
                <a:gd name="T1" fmla="*/ 0 h 368"/>
                <a:gd name="T2" fmla="*/ 0 w 252"/>
                <a:gd name="T3" fmla="*/ 0 h 368"/>
                <a:gd name="T4" fmla="*/ 0 w 252"/>
                <a:gd name="T5" fmla="*/ 0 h 368"/>
                <a:gd name="T6" fmla="*/ 0 w 252"/>
                <a:gd name="T7" fmla="*/ 0 h 368"/>
                <a:gd name="T8" fmla="*/ 0 w 252"/>
                <a:gd name="T9" fmla="*/ 1 h 368"/>
                <a:gd name="T10" fmla="*/ 0 w 252"/>
                <a:gd name="T11" fmla="*/ 1 h 368"/>
                <a:gd name="T12" fmla="*/ 0 w 252"/>
                <a:gd name="T13" fmla="*/ 1 h 368"/>
                <a:gd name="T14" fmla="*/ 0 w 252"/>
                <a:gd name="T15" fmla="*/ 1 h 368"/>
                <a:gd name="T16" fmla="*/ 0 w 252"/>
                <a:gd name="T17" fmla="*/ 1 h 368"/>
                <a:gd name="T18" fmla="*/ 0 w 252"/>
                <a:gd name="T19" fmla="*/ 1 h 368"/>
                <a:gd name="T20" fmla="*/ 0 w 252"/>
                <a:gd name="T21" fmla="*/ 1 h 368"/>
                <a:gd name="T22" fmla="*/ 0 w 252"/>
                <a:gd name="T23" fmla="*/ 1 h 368"/>
                <a:gd name="T24" fmla="*/ 0 w 252"/>
                <a:gd name="T25" fmla="*/ 1 h 368"/>
                <a:gd name="T26" fmla="*/ 0 w 252"/>
                <a:gd name="T27" fmla="*/ 1 h 368"/>
                <a:gd name="T28" fmla="*/ 0 w 252"/>
                <a:gd name="T29" fmla="*/ 1 h 368"/>
                <a:gd name="T30" fmla="*/ 0 w 252"/>
                <a:gd name="T31" fmla="*/ 1 h 368"/>
                <a:gd name="T32" fmla="*/ 0 w 252"/>
                <a:gd name="T33" fmla="*/ 1 h 368"/>
                <a:gd name="T34" fmla="*/ 0 w 252"/>
                <a:gd name="T35" fmla="*/ 1 h 368"/>
                <a:gd name="T36" fmla="*/ 0 w 252"/>
                <a:gd name="T37" fmla="*/ 1 h 368"/>
                <a:gd name="T38" fmla="*/ 0 w 252"/>
                <a:gd name="T39" fmla="*/ 1 h 368"/>
                <a:gd name="T40" fmla="*/ 0 w 252"/>
                <a:gd name="T41" fmla="*/ 1 h 368"/>
                <a:gd name="T42" fmla="*/ 0 w 252"/>
                <a:gd name="T43" fmla="*/ 1 h 368"/>
                <a:gd name="T44" fmla="*/ 0 w 252"/>
                <a:gd name="T45" fmla="*/ 1 h 368"/>
                <a:gd name="T46" fmla="*/ 0 w 252"/>
                <a:gd name="T47" fmla="*/ 1 h 368"/>
                <a:gd name="T48" fmla="*/ 0 w 252"/>
                <a:gd name="T49" fmla="*/ 1 h 368"/>
                <a:gd name="T50" fmla="*/ 0 w 252"/>
                <a:gd name="T51" fmla="*/ 1 h 368"/>
                <a:gd name="T52" fmla="*/ 0 w 252"/>
                <a:gd name="T53" fmla="*/ 1 h 368"/>
                <a:gd name="T54" fmla="*/ 0 w 252"/>
                <a:gd name="T55" fmla="*/ 0 h 368"/>
                <a:gd name="T56" fmla="*/ 0 w 252"/>
                <a:gd name="T57" fmla="*/ 0 h 368"/>
                <a:gd name="T58" fmla="*/ 0 w 252"/>
                <a:gd name="T59" fmla="*/ 0 h 368"/>
                <a:gd name="T60" fmla="*/ 0 w 252"/>
                <a:gd name="T61" fmla="*/ 0 h 368"/>
                <a:gd name="T62" fmla="*/ 0 w 252"/>
                <a:gd name="T63" fmla="*/ 0 h 368"/>
                <a:gd name="T64" fmla="*/ 0 w 252"/>
                <a:gd name="T65" fmla="*/ 0 h 368"/>
                <a:gd name="T66" fmla="*/ 0 w 252"/>
                <a:gd name="T67" fmla="*/ 0 h 368"/>
                <a:gd name="T68" fmla="*/ 0 w 252"/>
                <a:gd name="T69" fmla="*/ 0 h 368"/>
                <a:gd name="T70" fmla="*/ 0 w 252"/>
                <a:gd name="T71" fmla="*/ 0 h 368"/>
                <a:gd name="T72" fmla="*/ 0 w 252"/>
                <a:gd name="T73" fmla="*/ 0 h 368"/>
                <a:gd name="T74" fmla="*/ 0 w 252"/>
                <a:gd name="T75" fmla="*/ 0 h 368"/>
                <a:gd name="T76" fmla="*/ 0 w 252"/>
                <a:gd name="T77" fmla="*/ 0 h 368"/>
                <a:gd name="T78" fmla="*/ 0 w 252"/>
                <a:gd name="T79" fmla="*/ 0 h 368"/>
                <a:gd name="T80" fmla="*/ 0 w 252"/>
                <a:gd name="T81" fmla="*/ 0 h 368"/>
                <a:gd name="T82" fmla="*/ 0 w 252"/>
                <a:gd name="T83" fmla="*/ 0 h 368"/>
                <a:gd name="T84" fmla="*/ 0 w 252"/>
                <a:gd name="T85" fmla="*/ 0 h 368"/>
                <a:gd name="T86" fmla="*/ 0 w 252"/>
                <a:gd name="T87" fmla="*/ 0 h 368"/>
                <a:gd name="T88" fmla="*/ 0 w 252"/>
                <a:gd name="T89" fmla="*/ 0 h 368"/>
                <a:gd name="T90" fmla="*/ 0 w 252"/>
                <a:gd name="T91" fmla="*/ 0 h 368"/>
                <a:gd name="T92" fmla="*/ 0 w 252"/>
                <a:gd name="T93" fmla="*/ 0 h 368"/>
                <a:gd name="T94" fmla="*/ 0 w 252"/>
                <a:gd name="T95" fmla="*/ 0 h 368"/>
                <a:gd name="T96" fmla="*/ 0 w 252"/>
                <a:gd name="T97" fmla="*/ 0 h 368"/>
                <a:gd name="T98" fmla="*/ 0 w 252"/>
                <a:gd name="T99" fmla="*/ 0 h 368"/>
                <a:gd name="T100" fmla="*/ 0 w 252"/>
                <a:gd name="T101" fmla="*/ 0 h 368"/>
                <a:gd name="T102" fmla="*/ 0 w 252"/>
                <a:gd name="T103" fmla="*/ 0 h 368"/>
                <a:gd name="T104" fmla="*/ 0 w 252"/>
                <a:gd name="T105" fmla="*/ 0 h 368"/>
                <a:gd name="T106" fmla="*/ 0 w 252"/>
                <a:gd name="T107" fmla="*/ 0 h 368"/>
                <a:gd name="T108" fmla="*/ 0 w 252"/>
                <a:gd name="T109" fmla="*/ 0 h 36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252" h="368">
                  <a:moveTo>
                    <a:pt x="226" y="124"/>
                  </a:moveTo>
                  <a:lnTo>
                    <a:pt x="238" y="160"/>
                  </a:lnTo>
                  <a:lnTo>
                    <a:pt x="248" y="196"/>
                  </a:lnTo>
                  <a:lnTo>
                    <a:pt x="252" y="232"/>
                  </a:lnTo>
                  <a:lnTo>
                    <a:pt x="252" y="264"/>
                  </a:lnTo>
                  <a:lnTo>
                    <a:pt x="250" y="280"/>
                  </a:lnTo>
                  <a:lnTo>
                    <a:pt x="246" y="296"/>
                  </a:lnTo>
                  <a:lnTo>
                    <a:pt x="242" y="308"/>
                  </a:lnTo>
                  <a:lnTo>
                    <a:pt x="236" y="322"/>
                  </a:lnTo>
                  <a:lnTo>
                    <a:pt x="230" y="332"/>
                  </a:lnTo>
                  <a:lnTo>
                    <a:pt x="222" y="342"/>
                  </a:lnTo>
                  <a:lnTo>
                    <a:pt x="214" y="352"/>
                  </a:lnTo>
                  <a:lnTo>
                    <a:pt x="204" y="358"/>
                  </a:lnTo>
                  <a:lnTo>
                    <a:pt x="194" y="364"/>
                  </a:lnTo>
                  <a:lnTo>
                    <a:pt x="182" y="366"/>
                  </a:lnTo>
                  <a:lnTo>
                    <a:pt x="170" y="368"/>
                  </a:lnTo>
                  <a:lnTo>
                    <a:pt x="160" y="368"/>
                  </a:lnTo>
                  <a:lnTo>
                    <a:pt x="148" y="366"/>
                  </a:lnTo>
                  <a:lnTo>
                    <a:pt x="136" y="362"/>
                  </a:lnTo>
                  <a:lnTo>
                    <a:pt x="124" y="356"/>
                  </a:lnTo>
                  <a:lnTo>
                    <a:pt x="110" y="350"/>
                  </a:lnTo>
                  <a:lnTo>
                    <a:pt x="98" y="340"/>
                  </a:lnTo>
                  <a:lnTo>
                    <a:pt x="88" y="330"/>
                  </a:lnTo>
                  <a:lnTo>
                    <a:pt x="76" y="320"/>
                  </a:lnTo>
                  <a:lnTo>
                    <a:pt x="64" y="306"/>
                  </a:lnTo>
                  <a:lnTo>
                    <a:pt x="44" y="278"/>
                  </a:lnTo>
                  <a:lnTo>
                    <a:pt x="36" y="262"/>
                  </a:lnTo>
                  <a:lnTo>
                    <a:pt x="26" y="244"/>
                  </a:lnTo>
                  <a:lnTo>
                    <a:pt x="12" y="208"/>
                  </a:lnTo>
                  <a:lnTo>
                    <a:pt x="4" y="170"/>
                  </a:lnTo>
                  <a:lnTo>
                    <a:pt x="0" y="136"/>
                  </a:lnTo>
                  <a:lnTo>
                    <a:pt x="0" y="102"/>
                  </a:lnTo>
                  <a:lnTo>
                    <a:pt x="2" y="86"/>
                  </a:lnTo>
                  <a:lnTo>
                    <a:pt x="6" y="72"/>
                  </a:lnTo>
                  <a:lnTo>
                    <a:pt x="10" y="58"/>
                  </a:lnTo>
                  <a:lnTo>
                    <a:pt x="16" y="46"/>
                  </a:lnTo>
                  <a:lnTo>
                    <a:pt x="22" y="34"/>
                  </a:lnTo>
                  <a:lnTo>
                    <a:pt x="30" y="24"/>
                  </a:lnTo>
                  <a:lnTo>
                    <a:pt x="38" y="16"/>
                  </a:lnTo>
                  <a:lnTo>
                    <a:pt x="48" y="8"/>
                  </a:lnTo>
                  <a:lnTo>
                    <a:pt x="58" y="4"/>
                  </a:lnTo>
                  <a:lnTo>
                    <a:pt x="70" y="0"/>
                  </a:lnTo>
                  <a:lnTo>
                    <a:pt x="80" y="0"/>
                  </a:lnTo>
                  <a:lnTo>
                    <a:pt x="92" y="0"/>
                  </a:lnTo>
                  <a:lnTo>
                    <a:pt x="104" y="2"/>
                  </a:lnTo>
                  <a:lnTo>
                    <a:pt x="116" y="6"/>
                  </a:lnTo>
                  <a:lnTo>
                    <a:pt x="128" y="10"/>
                  </a:lnTo>
                  <a:lnTo>
                    <a:pt x="140" y="18"/>
                  </a:lnTo>
                  <a:lnTo>
                    <a:pt x="152" y="26"/>
                  </a:lnTo>
                  <a:lnTo>
                    <a:pt x="164" y="36"/>
                  </a:lnTo>
                  <a:lnTo>
                    <a:pt x="176" y="48"/>
                  </a:lnTo>
                  <a:lnTo>
                    <a:pt x="186" y="60"/>
                  </a:lnTo>
                  <a:lnTo>
                    <a:pt x="208" y="90"/>
                  </a:lnTo>
                  <a:lnTo>
                    <a:pt x="216" y="106"/>
                  </a:lnTo>
                  <a:lnTo>
                    <a:pt x="226" y="124"/>
                  </a:lnTo>
                  <a:close/>
                </a:path>
              </a:pathLst>
            </a:custGeom>
            <a:solidFill>
              <a:srgbClr val="BBBCB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a:defRPr/>
              </a:pPr>
              <a:endParaRPr lang="en-US" sz="1000" kern="0" smtClean="0">
                <a:solidFill>
                  <a:srgbClr val="3C3C3B"/>
                </a:solidFill>
                <a:latin typeface="微软雅黑" panose="020B0503020204020204" pitchFamily="34" charset="-122"/>
              </a:endParaRPr>
            </a:p>
          </p:txBody>
        </p:sp>
      </p:grpSp>
      <p:grpSp>
        <p:nvGrpSpPr>
          <p:cNvPr id="825" name="Group 31"/>
          <p:cNvGrpSpPr>
            <a:grpSpLocks/>
          </p:cNvGrpSpPr>
          <p:nvPr/>
        </p:nvGrpSpPr>
        <p:grpSpPr bwMode="auto">
          <a:xfrm>
            <a:off x="2922457" y="1510405"/>
            <a:ext cx="341575" cy="375435"/>
            <a:chOff x="4949" y="936"/>
            <a:chExt cx="290" cy="754"/>
          </a:xfrm>
        </p:grpSpPr>
        <p:sp>
          <p:nvSpPr>
            <p:cNvPr id="826" name="Freeform 32"/>
            <p:cNvSpPr>
              <a:spLocks/>
            </p:cNvSpPr>
            <p:nvPr/>
          </p:nvSpPr>
          <p:spPr bwMode="auto">
            <a:xfrm>
              <a:off x="4966" y="936"/>
              <a:ext cx="273" cy="751"/>
            </a:xfrm>
            <a:custGeom>
              <a:avLst/>
              <a:gdLst>
                <a:gd name="T0" fmla="*/ 1 w 748"/>
                <a:gd name="T1" fmla="*/ 1 h 2058"/>
                <a:gd name="T2" fmla="*/ 1 w 748"/>
                <a:gd name="T3" fmla="*/ 1 h 2058"/>
                <a:gd name="T4" fmla="*/ 1 w 748"/>
                <a:gd name="T5" fmla="*/ 1 h 2058"/>
                <a:gd name="T6" fmla="*/ 1 w 748"/>
                <a:gd name="T7" fmla="*/ 1 h 2058"/>
                <a:gd name="T8" fmla="*/ 1 w 748"/>
                <a:gd name="T9" fmla="*/ 1 h 2058"/>
                <a:gd name="T10" fmla="*/ 1 w 748"/>
                <a:gd name="T11" fmla="*/ 1 h 2058"/>
                <a:gd name="T12" fmla="*/ 1 w 748"/>
                <a:gd name="T13" fmla="*/ 1 h 2058"/>
                <a:gd name="T14" fmla="*/ 1 w 748"/>
                <a:gd name="T15" fmla="*/ 0 h 2058"/>
                <a:gd name="T16" fmla="*/ 1 w 748"/>
                <a:gd name="T17" fmla="*/ 0 h 2058"/>
                <a:gd name="T18" fmla="*/ 1 w 748"/>
                <a:gd name="T19" fmla="*/ 0 h 2058"/>
                <a:gd name="T20" fmla="*/ 1 w 748"/>
                <a:gd name="T21" fmla="*/ 0 h 2058"/>
                <a:gd name="T22" fmla="*/ 1 w 748"/>
                <a:gd name="T23" fmla="*/ 0 h 2058"/>
                <a:gd name="T24" fmla="*/ 1 w 748"/>
                <a:gd name="T25" fmla="*/ 0 h 2058"/>
                <a:gd name="T26" fmla="*/ 1 w 748"/>
                <a:gd name="T27" fmla="*/ 0 h 2058"/>
                <a:gd name="T28" fmla="*/ 1 w 748"/>
                <a:gd name="T29" fmla="*/ 0 h 2058"/>
                <a:gd name="T30" fmla="*/ 1 w 748"/>
                <a:gd name="T31" fmla="*/ 0 h 2058"/>
                <a:gd name="T32" fmla="*/ 1 w 748"/>
                <a:gd name="T33" fmla="*/ 0 h 2058"/>
                <a:gd name="T34" fmla="*/ 0 w 748"/>
                <a:gd name="T35" fmla="*/ 0 h 2058"/>
                <a:gd name="T36" fmla="*/ 0 w 748"/>
                <a:gd name="T37" fmla="*/ 1 h 2058"/>
                <a:gd name="T38" fmla="*/ 0 w 748"/>
                <a:gd name="T39" fmla="*/ 1 h 2058"/>
                <a:gd name="T40" fmla="*/ 0 w 748"/>
                <a:gd name="T41" fmla="*/ 1 h 2058"/>
                <a:gd name="T42" fmla="*/ 0 w 748"/>
                <a:gd name="T43" fmla="*/ 1 h 2058"/>
                <a:gd name="T44" fmla="*/ 0 w 748"/>
                <a:gd name="T45" fmla="*/ 1 h 2058"/>
                <a:gd name="T46" fmla="*/ 0 w 748"/>
                <a:gd name="T47" fmla="*/ 1 h 2058"/>
                <a:gd name="T48" fmla="*/ 0 w 748"/>
                <a:gd name="T49" fmla="*/ 1 h 2058"/>
                <a:gd name="T50" fmla="*/ 1 w 748"/>
                <a:gd name="T51" fmla="*/ 1 h 2058"/>
                <a:gd name="T52" fmla="*/ 1 w 748"/>
                <a:gd name="T53" fmla="*/ 1 h 2058"/>
                <a:gd name="T54" fmla="*/ 1 w 748"/>
                <a:gd name="T55" fmla="*/ 1 h 2058"/>
                <a:gd name="T56" fmla="*/ 1 w 748"/>
                <a:gd name="T57" fmla="*/ 2 h 2058"/>
                <a:gd name="T58" fmla="*/ 1 w 748"/>
                <a:gd name="T59" fmla="*/ 2 h 2058"/>
                <a:gd name="T60" fmla="*/ 1 w 748"/>
                <a:gd name="T61" fmla="*/ 2 h 2058"/>
                <a:gd name="T62" fmla="*/ 1 w 748"/>
                <a:gd name="T63" fmla="*/ 2 h 2058"/>
                <a:gd name="T64" fmla="*/ 1 w 748"/>
                <a:gd name="T65" fmla="*/ 3 h 2058"/>
                <a:gd name="T66" fmla="*/ 1 w 748"/>
                <a:gd name="T67" fmla="*/ 5 h 2058"/>
                <a:gd name="T68" fmla="*/ 2 w 748"/>
                <a:gd name="T69" fmla="*/ 3 h 2058"/>
                <a:gd name="T70" fmla="*/ 2 w 748"/>
                <a:gd name="T71" fmla="*/ 2 h 2058"/>
                <a:gd name="T72" fmla="*/ 2 w 748"/>
                <a:gd name="T73" fmla="*/ 2 h 2058"/>
                <a:gd name="T74" fmla="*/ 2 w 748"/>
                <a:gd name="T75" fmla="*/ 1 h 2058"/>
                <a:gd name="T76" fmla="*/ 2 w 748"/>
                <a:gd name="T77" fmla="*/ 1 h 2058"/>
                <a:gd name="T78" fmla="*/ 1 w 748"/>
                <a:gd name="T79" fmla="*/ 1 h 2058"/>
                <a:gd name="T80" fmla="*/ 1 w 748"/>
                <a:gd name="T81" fmla="*/ 1 h 2058"/>
                <a:gd name="T82" fmla="*/ 1 w 748"/>
                <a:gd name="T83" fmla="*/ 1 h 2058"/>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748" h="2058">
                  <a:moveTo>
                    <a:pt x="572" y="528"/>
                  </a:moveTo>
                  <a:lnTo>
                    <a:pt x="452" y="486"/>
                  </a:lnTo>
                  <a:lnTo>
                    <a:pt x="526" y="456"/>
                  </a:lnTo>
                  <a:lnTo>
                    <a:pt x="538" y="450"/>
                  </a:lnTo>
                  <a:lnTo>
                    <a:pt x="546" y="442"/>
                  </a:lnTo>
                  <a:lnTo>
                    <a:pt x="556" y="430"/>
                  </a:lnTo>
                  <a:lnTo>
                    <a:pt x="564" y="416"/>
                  </a:lnTo>
                  <a:lnTo>
                    <a:pt x="570" y="402"/>
                  </a:lnTo>
                  <a:lnTo>
                    <a:pt x="576" y="384"/>
                  </a:lnTo>
                  <a:lnTo>
                    <a:pt x="582" y="366"/>
                  </a:lnTo>
                  <a:lnTo>
                    <a:pt x="584" y="346"/>
                  </a:lnTo>
                  <a:lnTo>
                    <a:pt x="586" y="324"/>
                  </a:lnTo>
                  <a:lnTo>
                    <a:pt x="586" y="302"/>
                  </a:lnTo>
                  <a:lnTo>
                    <a:pt x="586" y="278"/>
                  </a:lnTo>
                  <a:lnTo>
                    <a:pt x="582" y="254"/>
                  </a:lnTo>
                  <a:lnTo>
                    <a:pt x="578" y="230"/>
                  </a:lnTo>
                  <a:lnTo>
                    <a:pt x="572" y="206"/>
                  </a:lnTo>
                  <a:lnTo>
                    <a:pt x="564" y="182"/>
                  </a:lnTo>
                  <a:lnTo>
                    <a:pt x="554" y="158"/>
                  </a:lnTo>
                  <a:lnTo>
                    <a:pt x="544" y="134"/>
                  </a:lnTo>
                  <a:lnTo>
                    <a:pt x="532" y="114"/>
                  </a:lnTo>
                  <a:lnTo>
                    <a:pt x="520" y="94"/>
                  </a:lnTo>
                  <a:lnTo>
                    <a:pt x="506" y="76"/>
                  </a:lnTo>
                  <a:lnTo>
                    <a:pt x="492" y="60"/>
                  </a:lnTo>
                  <a:lnTo>
                    <a:pt x="478" y="46"/>
                  </a:lnTo>
                  <a:lnTo>
                    <a:pt x="464" y="34"/>
                  </a:lnTo>
                  <a:lnTo>
                    <a:pt x="448" y="24"/>
                  </a:lnTo>
                  <a:lnTo>
                    <a:pt x="434" y="16"/>
                  </a:lnTo>
                  <a:lnTo>
                    <a:pt x="418" y="8"/>
                  </a:lnTo>
                  <a:lnTo>
                    <a:pt x="402" y="4"/>
                  </a:lnTo>
                  <a:lnTo>
                    <a:pt x="386" y="0"/>
                  </a:lnTo>
                  <a:lnTo>
                    <a:pt x="370" y="0"/>
                  </a:lnTo>
                  <a:lnTo>
                    <a:pt x="354" y="0"/>
                  </a:lnTo>
                  <a:lnTo>
                    <a:pt x="336" y="2"/>
                  </a:lnTo>
                  <a:lnTo>
                    <a:pt x="320" y="6"/>
                  </a:lnTo>
                  <a:lnTo>
                    <a:pt x="182" y="48"/>
                  </a:lnTo>
                  <a:lnTo>
                    <a:pt x="344" y="446"/>
                  </a:lnTo>
                  <a:lnTo>
                    <a:pt x="248" y="412"/>
                  </a:lnTo>
                  <a:lnTo>
                    <a:pt x="242" y="410"/>
                  </a:lnTo>
                  <a:lnTo>
                    <a:pt x="230" y="408"/>
                  </a:lnTo>
                  <a:lnTo>
                    <a:pt x="214" y="408"/>
                  </a:lnTo>
                  <a:lnTo>
                    <a:pt x="204" y="410"/>
                  </a:lnTo>
                  <a:lnTo>
                    <a:pt x="194" y="412"/>
                  </a:lnTo>
                  <a:lnTo>
                    <a:pt x="0" y="488"/>
                  </a:lnTo>
                  <a:lnTo>
                    <a:pt x="4" y="490"/>
                  </a:lnTo>
                  <a:lnTo>
                    <a:pt x="14" y="486"/>
                  </a:lnTo>
                  <a:lnTo>
                    <a:pt x="24" y="484"/>
                  </a:lnTo>
                  <a:lnTo>
                    <a:pt x="42" y="484"/>
                  </a:lnTo>
                  <a:lnTo>
                    <a:pt x="54" y="486"/>
                  </a:lnTo>
                  <a:lnTo>
                    <a:pt x="60" y="486"/>
                  </a:lnTo>
                  <a:lnTo>
                    <a:pt x="384" y="604"/>
                  </a:lnTo>
                  <a:lnTo>
                    <a:pt x="418" y="618"/>
                  </a:lnTo>
                  <a:lnTo>
                    <a:pt x="448" y="634"/>
                  </a:lnTo>
                  <a:lnTo>
                    <a:pt x="474" y="654"/>
                  </a:lnTo>
                  <a:lnTo>
                    <a:pt x="494" y="674"/>
                  </a:lnTo>
                  <a:lnTo>
                    <a:pt x="512" y="696"/>
                  </a:lnTo>
                  <a:lnTo>
                    <a:pt x="526" y="718"/>
                  </a:lnTo>
                  <a:lnTo>
                    <a:pt x="536" y="742"/>
                  </a:lnTo>
                  <a:lnTo>
                    <a:pt x="544" y="764"/>
                  </a:lnTo>
                  <a:lnTo>
                    <a:pt x="552" y="784"/>
                  </a:lnTo>
                  <a:lnTo>
                    <a:pt x="556" y="806"/>
                  </a:lnTo>
                  <a:lnTo>
                    <a:pt x="560" y="840"/>
                  </a:lnTo>
                  <a:lnTo>
                    <a:pt x="560" y="864"/>
                  </a:lnTo>
                  <a:lnTo>
                    <a:pt x="560" y="872"/>
                  </a:lnTo>
                  <a:lnTo>
                    <a:pt x="542" y="1406"/>
                  </a:lnTo>
                  <a:lnTo>
                    <a:pt x="410" y="1358"/>
                  </a:lnTo>
                  <a:lnTo>
                    <a:pt x="410" y="2058"/>
                  </a:lnTo>
                  <a:lnTo>
                    <a:pt x="566" y="2004"/>
                  </a:lnTo>
                  <a:lnTo>
                    <a:pt x="576" y="1398"/>
                  </a:lnTo>
                  <a:lnTo>
                    <a:pt x="730" y="1330"/>
                  </a:lnTo>
                  <a:lnTo>
                    <a:pt x="746" y="796"/>
                  </a:lnTo>
                  <a:lnTo>
                    <a:pt x="748" y="788"/>
                  </a:lnTo>
                  <a:lnTo>
                    <a:pt x="748" y="764"/>
                  </a:lnTo>
                  <a:lnTo>
                    <a:pt x="744" y="730"/>
                  </a:lnTo>
                  <a:lnTo>
                    <a:pt x="738" y="710"/>
                  </a:lnTo>
                  <a:lnTo>
                    <a:pt x="732" y="688"/>
                  </a:lnTo>
                  <a:lnTo>
                    <a:pt x="724" y="666"/>
                  </a:lnTo>
                  <a:lnTo>
                    <a:pt x="714" y="644"/>
                  </a:lnTo>
                  <a:lnTo>
                    <a:pt x="700" y="620"/>
                  </a:lnTo>
                  <a:lnTo>
                    <a:pt x="682" y="600"/>
                  </a:lnTo>
                  <a:lnTo>
                    <a:pt x="660" y="578"/>
                  </a:lnTo>
                  <a:lnTo>
                    <a:pt x="636" y="560"/>
                  </a:lnTo>
                  <a:lnTo>
                    <a:pt x="606" y="542"/>
                  </a:lnTo>
                  <a:lnTo>
                    <a:pt x="572" y="528"/>
                  </a:lnTo>
                  <a:close/>
                </a:path>
              </a:pathLst>
            </a:custGeom>
            <a:solidFill>
              <a:srgbClr val="9ABE9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a:defRPr/>
              </a:pPr>
              <a:endParaRPr lang="en-US" sz="1000" kern="0" smtClean="0">
                <a:solidFill>
                  <a:srgbClr val="3C3C3B"/>
                </a:solidFill>
                <a:latin typeface="微软雅黑" panose="020B0503020204020204" pitchFamily="34" charset="-122"/>
              </a:endParaRPr>
            </a:p>
          </p:txBody>
        </p:sp>
        <p:sp>
          <p:nvSpPr>
            <p:cNvPr id="827" name="Freeform 33"/>
            <p:cNvSpPr>
              <a:spLocks/>
            </p:cNvSpPr>
            <p:nvPr/>
          </p:nvSpPr>
          <p:spPr bwMode="auto">
            <a:xfrm>
              <a:off x="4949" y="1109"/>
              <a:ext cx="223" cy="581"/>
            </a:xfrm>
            <a:custGeom>
              <a:avLst/>
              <a:gdLst>
                <a:gd name="T0" fmla="*/ 1 w 598"/>
                <a:gd name="T1" fmla="*/ 1 h 1574"/>
                <a:gd name="T2" fmla="*/ 1 w 598"/>
                <a:gd name="T3" fmla="*/ 1 h 1574"/>
                <a:gd name="T4" fmla="*/ 1 w 598"/>
                <a:gd name="T5" fmla="*/ 1 h 1574"/>
                <a:gd name="T6" fmla="*/ 1 w 598"/>
                <a:gd name="T7" fmla="*/ 1 h 1574"/>
                <a:gd name="T8" fmla="*/ 1 w 598"/>
                <a:gd name="T9" fmla="*/ 0 h 1574"/>
                <a:gd name="T10" fmla="*/ 1 w 598"/>
                <a:gd name="T11" fmla="*/ 0 h 1574"/>
                <a:gd name="T12" fmla="*/ 1 w 598"/>
                <a:gd name="T13" fmla="*/ 0 h 1574"/>
                <a:gd name="T14" fmla="*/ 1 w 598"/>
                <a:gd name="T15" fmla="*/ 0 h 1574"/>
                <a:gd name="T16" fmla="*/ 1 w 598"/>
                <a:gd name="T17" fmla="*/ 0 h 1574"/>
                <a:gd name="T18" fmla="*/ 1 w 598"/>
                <a:gd name="T19" fmla="*/ 0 h 1574"/>
                <a:gd name="T20" fmla="*/ 1 w 598"/>
                <a:gd name="T21" fmla="*/ 0 h 1574"/>
                <a:gd name="T22" fmla="*/ 0 w 598"/>
                <a:gd name="T23" fmla="*/ 0 h 1574"/>
                <a:gd name="T24" fmla="*/ 0 w 598"/>
                <a:gd name="T25" fmla="*/ 0 h 1574"/>
                <a:gd name="T26" fmla="*/ 0 w 598"/>
                <a:gd name="T27" fmla="*/ 0 h 1574"/>
                <a:gd name="T28" fmla="*/ 0 w 598"/>
                <a:gd name="T29" fmla="*/ 0 h 1574"/>
                <a:gd name="T30" fmla="*/ 0 w 598"/>
                <a:gd name="T31" fmla="*/ 0 h 1574"/>
                <a:gd name="T32" fmla="*/ 0 w 598"/>
                <a:gd name="T33" fmla="*/ 0 h 1574"/>
                <a:gd name="T34" fmla="*/ 0 w 598"/>
                <a:gd name="T35" fmla="*/ 0 h 1574"/>
                <a:gd name="T36" fmla="*/ 0 w 598"/>
                <a:gd name="T37" fmla="*/ 0 h 1574"/>
                <a:gd name="T38" fmla="*/ 0 w 598"/>
                <a:gd name="T39" fmla="*/ 0 h 1574"/>
                <a:gd name="T40" fmla="*/ 0 w 598"/>
                <a:gd name="T41" fmla="*/ 0 h 1574"/>
                <a:gd name="T42" fmla="*/ 0 w 598"/>
                <a:gd name="T43" fmla="*/ 0 h 1574"/>
                <a:gd name="T44" fmla="*/ 0 w 598"/>
                <a:gd name="T45" fmla="*/ 0 h 1574"/>
                <a:gd name="T46" fmla="*/ 0 w 598"/>
                <a:gd name="T47" fmla="*/ 0 h 1574"/>
                <a:gd name="T48" fmla="*/ 0 w 598"/>
                <a:gd name="T49" fmla="*/ 0 h 1574"/>
                <a:gd name="T50" fmla="*/ 0 w 598"/>
                <a:gd name="T51" fmla="*/ 0 h 1574"/>
                <a:gd name="T52" fmla="*/ 0 w 598"/>
                <a:gd name="T53" fmla="*/ 0 h 1574"/>
                <a:gd name="T54" fmla="*/ 0 w 598"/>
                <a:gd name="T55" fmla="*/ 1 h 1574"/>
                <a:gd name="T56" fmla="*/ 0 w 598"/>
                <a:gd name="T57" fmla="*/ 2 h 1574"/>
                <a:gd name="T58" fmla="*/ 0 w 598"/>
                <a:gd name="T59" fmla="*/ 2 h 1574"/>
                <a:gd name="T60" fmla="*/ 0 w 598"/>
                <a:gd name="T61" fmla="*/ 1 h 1574"/>
                <a:gd name="T62" fmla="*/ 0 w 598"/>
                <a:gd name="T63" fmla="*/ 1 h 1574"/>
                <a:gd name="T64" fmla="*/ 0 w 598"/>
                <a:gd name="T65" fmla="*/ 1 h 1574"/>
                <a:gd name="T66" fmla="*/ 0 w 598"/>
                <a:gd name="T67" fmla="*/ 1 h 1574"/>
                <a:gd name="T68" fmla="*/ 0 w 598"/>
                <a:gd name="T69" fmla="*/ 1 h 1574"/>
                <a:gd name="T70" fmla="*/ 0 w 598"/>
                <a:gd name="T71" fmla="*/ 1 h 1574"/>
                <a:gd name="T72" fmla="*/ 0 w 598"/>
                <a:gd name="T73" fmla="*/ 1 h 1574"/>
                <a:gd name="T74" fmla="*/ 0 w 598"/>
                <a:gd name="T75" fmla="*/ 1 h 1574"/>
                <a:gd name="T76" fmla="*/ 0 w 598"/>
                <a:gd name="T77" fmla="*/ 1 h 1574"/>
                <a:gd name="T78" fmla="*/ 0 w 598"/>
                <a:gd name="T79" fmla="*/ 3 h 1574"/>
                <a:gd name="T80" fmla="*/ 0 w 598"/>
                <a:gd name="T81" fmla="*/ 4 h 1574"/>
                <a:gd name="T82" fmla="*/ 1 w 598"/>
                <a:gd name="T83" fmla="*/ 4 h 1574"/>
                <a:gd name="T84" fmla="*/ 1 w 598"/>
                <a:gd name="T85" fmla="*/ 1 h 1574"/>
                <a:gd name="T86" fmla="*/ 1 w 598"/>
                <a:gd name="T87" fmla="*/ 1 h 1574"/>
                <a:gd name="T88" fmla="*/ 1 w 598"/>
                <a:gd name="T89" fmla="*/ 1 h 1574"/>
                <a:gd name="T90" fmla="*/ 1 w 598"/>
                <a:gd name="T91" fmla="*/ 1 h 1574"/>
                <a:gd name="T92" fmla="*/ 1 w 598"/>
                <a:gd name="T93" fmla="*/ 1 h 1574"/>
                <a:gd name="T94" fmla="*/ 1 w 598"/>
                <a:gd name="T95" fmla="*/ 1 h 1574"/>
                <a:gd name="T96" fmla="*/ 1 w 598"/>
                <a:gd name="T97" fmla="*/ 1 h 1574"/>
                <a:gd name="T98" fmla="*/ 1 w 598"/>
                <a:gd name="T99" fmla="*/ 1 h 1574"/>
                <a:gd name="T100" fmla="*/ 1 w 598"/>
                <a:gd name="T101" fmla="*/ 1 h 1574"/>
                <a:gd name="T102" fmla="*/ 1 w 598"/>
                <a:gd name="T103" fmla="*/ 2 h 1574"/>
                <a:gd name="T104" fmla="*/ 1 w 598"/>
                <a:gd name="T105" fmla="*/ 2 h 1574"/>
                <a:gd name="T106" fmla="*/ 1 w 598"/>
                <a:gd name="T107" fmla="*/ 2 h 1574"/>
                <a:gd name="T108" fmla="*/ 1 w 598"/>
                <a:gd name="T109" fmla="*/ 1 h 1574"/>
                <a:gd name="T110" fmla="*/ 1 w 598"/>
                <a:gd name="T111" fmla="*/ 1 h 1574"/>
                <a:gd name="T112" fmla="*/ 1 w 598"/>
                <a:gd name="T113" fmla="*/ 1 h 1574"/>
                <a:gd name="T114" fmla="*/ 1 w 598"/>
                <a:gd name="T115" fmla="*/ 1 h 1574"/>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598" h="1574">
                  <a:moveTo>
                    <a:pt x="594" y="322"/>
                  </a:moveTo>
                  <a:lnTo>
                    <a:pt x="590" y="300"/>
                  </a:lnTo>
                  <a:lnTo>
                    <a:pt x="582" y="280"/>
                  </a:lnTo>
                  <a:lnTo>
                    <a:pt x="574" y="258"/>
                  </a:lnTo>
                  <a:lnTo>
                    <a:pt x="564" y="234"/>
                  </a:lnTo>
                  <a:lnTo>
                    <a:pt x="550" y="212"/>
                  </a:lnTo>
                  <a:lnTo>
                    <a:pt x="532" y="190"/>
                  </a:lnTo>
                  <a:lnTo>
                    <a:pt x="512" y="170"/>
                  </a:lnTo>
                  <a:lnTo>
                    <a:pt x="486" y="150"/>
                  </a:lnTo>
                  <a:lnTo>
                    <a:pt x="456" y="134"/>
                  </a:lnTo>
                  <a:lnTo>
                    <a:pt x="422" y="120"/>
                  </a:lnTo>
                  <a:lnTo>
                    <a:pt x="98" y="2"/>
                  </a:lnTo>
                  <a:lnTo>
                    <a:pt x="92" y="2"/>
                  </a:lnTo>
                  <a:lnTo>
                    <a:pt x="80" y="0"/>
                  </a:lnTo>
                  <a:lnTo>
                    <a:pt x="62" y="0"/>
                  </a:lnTo>
                  <a:lnTo>
                    <a:pt x="52" y="2"/>
                  </a:lnTo>
                  <a:lnTo>
                    <a:pt x="42" y="6"/>
                  </a:lnTo>
                  <a:lnTo>
                    <a:pt x="34" y="10"/>
                  </a:lnTo>
                  <a:lnTo>
                    <a:pt x="26" y="14"/>
                  </a:lnTo>
                  <a:lnTo>
                    <a:pt x="20" y="22"/>
                  </a:lnTo>
                  <a:lnTo>
                    <a:pt x="14" y="32"/>
                  </a:lnTo>
                  <a:lnTo>
                    <a:pt x="8" y="42"/>
                  </a:lnTo>
                  <a:lnTo>
                    <a:pt x="4" y="56"/>
                  </a:lnTo>
                  <a:lnTo>
                    <a:pt x="2" y="72"/>
                  </a:lnTo>
                  <a:lnTo>
                    <a:pt x="0" y="90"/>
                  </a:lnTo>
                  <a:lnTo>
                    <a:pt x="2" y="150"/>
                  </a:lnTo>
                  <a:lnTo>
                    <a:pt x="8" y="236"/>
                  </a:lnTo>
                  <a:lnTo>
                    <a:pt x="26" y="444"/>
                  </a:lnTo>
                  <a:lnTo>
                    <a:pt x="50" y="710"/>
                  </a:lnTo>
                  <a:lnTo>
                    <a:pt x="160" y="758"/>
                  </a:lnTo>
                  <a:lnTo>
                    <a:pt x="162" y="258"/>
                  </a:lnTo>
                  <a:lnTo>
                    <a:pt x="162" y="252"/>
                  </a:lnTo>
                  <a:lnTo>
                    <a:pt x="164" y="248"/>
                  </a:lnTo>
                  <a:lnTo>
                    <a:pt x="168" y="246"/>
                  </a:lnTo>
                  <a:lnTo>
                    <a:pt x="174" y="246"/>
                  </a:lnTo>
                  <a:lnTo>
                    <a:pt x="178" y="246"/>
                  </a:lnTo>
                  <a:lnTo>
                    <a:pt x="182" y="248"/>
                  </a:lnTo>
                  <a:lnTo>
                    <a:pt x="184" y="252"/>
                  </a:lnTo>
                  <a:lnTo>
                    <a:pt x="186" y="258"/>
                  </a:lnTo>
                  <a:lnTo>
                    <a:pt x="184" y="1184"/>
                  </a:lnTo>
                  <a:lnTo>
                    <a:pt x="186" y="1486"/>
                  </a:lnTo>
                  <a:lnTo>
                    <a:pt x="424" y="1574"/>
                  </a:lnTo>
                  <a:lnTo>
                    <a:pt x="424" y="356"/>
                  </a:lnTo>
                  <a:lnTo>
                    <a:pt x="426" y="350"/>
                  </a:lnTo>
                  <a:lnTo>
                    <a:pt x="428" y="346"/>
                  </a:lnTo>
                  <a:lnTo>
                    <a:pt x="432" y="344"/>
                  </a:lnTo>
                  <a:lnTo>
                    <a:pt x="436" y="344"/>
                  </a:lnTo>
                  <a:lnTo>
                    <a:pt x="442" y="344"/>
                  </a:lnTo>
                  <a:lnTo>
                    <a:pt x="446" y="346"/>
                  </a:lnTo>
                  <a:lnTo>
                    <a:pt x="448" y="350"/>
                  </a:lnTo>
                  <a:lnTo>
                    <a:pt x="448" y="356"/>
                  </a:lnTo>
                  <a:lnTo>
                    <a:pt x="448" y="736"/>
                  </a:lnTo>
                  <a:lnTo>
                    <a:pt x="448" y="874"/>
                  </a:lnTo>
                  <a:lnTo>
                    <a:pt x="580" y="922"/>
                  </a:lnTo>
                  <a:lnTo>
                    <a:pt x="598" y="388"/>
                  </a:lnTo>
                  <a:lnTo>
                    <a:pt x="598" y="380"/>
                  </a:lnTo>
                  <a:lnTo>
                    <a:pt x="598" y="356"/>
                  </a:lnTo>
                  <a:lnTo>
                    <a:pt x="594" y="322"/>
                  </a:lnTo>
                  <a:close/>
                </a:path>
              </a:pathLst>
            </a:custGeom>
            <a:solidFill>
              <a:srgbClr val="703092"/>
            </a:solidFill>
            <a:ln>
              <a:noFill/>
            </a:ln>
            <a:extLst>
              <a:ext uri="{91240B29-F687-4F45-9708-019B960494DF}">
                <a14:hiddenLine xmlns:a14="http://schemas.microsoft.com/office/drawing/2010/main" w="9525">
                  <a:solidFill>
                    <a:schemeClr val="accent1"/>
                  </a:solidFill>
                  <a:round/>
                  <a:headEnd/>
                  <a:tailEnd/>
                </a14:hiddenLine>
              </a:ext>
            </a:extLst>
          </p:spPr>
          <p:txBody>
            <a:bodyPr/>
            <a:lstStyle/>
            <a:p>
              <a:pPr defTabSz="1219050">
                <a:defRPr/>
              </a:pPr>
              <a:endParaRPr lang="en-US" sz="1000" kern="0" smtClean="0">
                <a:solidFill>
                  <a:srgbClr val="3C3C3B"/>
                </a:solidFill>
                <a:latin typeface="微软雅黑" panose="020B0503020204020204" pitchFamily="34" charset="-122"/>
              </a:endParaRPr>
            </a:p>
          </p:txBody>
        </p:sp>
        <p:sp>
          <p:nvSpPr>
            <p:cNvPr id="828" name="Freeform 34"/>
            <p:cNvSpPr>
              <a:spLocks/>
            </p:cNvSpPr>
            <p:nvPr/>
          </p:nvSpPr>
          <p:spPr bwMode="white">
            <a:xfrm>
              <a:off x="5106" y="1238"/>
              <a:ext cx="10" cy="450"/>
            </a:xfrm>
            <a:custGeom>
              <a:avLst/>
              <a:gdLst>
                <a:gd name="T0" fmla="*/ 0 w 24"/>
                <a:gd name="T1" fmla="*/ 0 h 1234"/>
                <a:gd name="T2" fmla="*/ 0 w 24"/>
                <a:gd name="T3" fmla="*/ 0 h 1234"/>
                <a:gd name="T4" fmla="*/ 0 w 24"/>
                <a:gd name="T5" fmla="*/ 0 h 1234"/>
                <a:gd name="T6" fmla="*/ 0 w 24"/>
                <a:gd name="T7" fmla="*/ 0 h 1234"/>
                <a:gd name="T8" fmla="*/ 0 w 24"/>
                <a:gd name="T9" fmla="*/ 0 h 1234"/>
                <a:gd name="T10" fmla="*/ 0 w 24"/>
                <a:gd name="T11" fmla="*/ 3 h 1234"/>
                <a:gd name="T12" fmla="*/ 0 w 24"/>
                <a:gd name="T13" fmla="*/ 3 h 1234"/>
                <a:gd name="T14" fmla="*/ 0 w 24"/>
                <a:gd name="T15" fmla="*/ 3 h 1234"/>
                <a:gd name="T16" fmla="*/ 0 w 24"/>
                <a:gd name="T17" fmla="*/ 1 h 1234"/>
                <a:gd name="T18" fmla="*/ 0 w 24"/>
                <a:gd name="T19" fmla="*/ 1 h 1234"/>
                <a:gd name="T20" fmla="*/ 0 w 24"/>
                <a:gd name="T21" fmla="*/ 0 h 1234"/>
                <a:gd name="T22" fmla="*/ 0 w 24"/>
                <a:gd name="T23" fmla="*/ 0 h 1234"/>
                <a:gd name="T24" fmla="*/ 0 w 24"/>
                <a:gd name="T25" fmla="*/ 0 h 1234"/>
                <a:gd name="T26" fmla="*/ 0 w 24"/>
                <a:gd name="T27" fmla="*/ 0 h 1234"/>
                <a:gd name="T28" fmla="*/ 0 w 24"/>
                <a:gd name="T29" fmla="*/ 0 h 123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4" h="1234">
                  <a:moveTo>
                    <a:pt x="12" y="0"/>
                  </a:moveTo>
                  <a:lnTo>
                    <a:pt x="8" y="0"/>
                  </a:lnTo>
                  <a:lnTo>
                    <a:pt x="4" y="2"/>
                  </a:lnTo>
                  <a:lnTo>
                    <a:pt x="2" y="6"/>
                  </a:lnTo>
                  <a:lnTo>
                    <a:pt x="0" y="12"/>
                  </a:lnTo>
                  <a:lnTo>
                    <a:pt x="0" y="1230"/>
                  </a:lnTo>
                  <a:lnTo>
                    <a:pt x="14" y="1234"/>
                  </a:lnTo>
                  <a:lnTo>
                    <a:pt x="24" y="1230"/>
                  </a:lnTo>
                  <a:lnTo>
                    <a:pt x="24" y="530"/>
                  </a:lnTo>
                  <a:lnTo>
                    <a:pt x="24" y="392"/>
                  </a:lnTo>
                  <a:lnTo>
                    <a:pt x="24" y="12"/>
                  </a:lnTo>
                  <a:lnTo>
                    <a:pt x="24" y="6"/>
                  </a:lnTo>
                  <a:lnTo>
                    <a:pt x="22" y="2"/>
                  </a:lnTo>
                  <a:lnTo>
                    <a:pt x="18" y="0"/>
                  </a:lnTo>
                  <a:lnTo>
                    <a:pt x="1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a:defRPr/>
              </a:pPr>
              <a:endParaRPr lang="en-US" sz="1000" kern="0" smtClean="0">
                <a:solidFill>
                  <a:srgbClr val="3C3C3B"/>
                </a:solidFill>
                <a:latin typeface="微软雅黑" panose="020B0503020204020204" pitchFamily="34" charset="-122"/>
              </a:endParaRPr>
            </a:p>
          </p:txBody>
        </p:sp>
        <p:sp>
          <p:nvSpPr>
            <p:cNvPr id="829" name="Freeform 35"/>
            <p:cNvSpPr>
              <a:spLocks/>
            </p:cNvSpPr>
            <p:nvPr/>
          </p:nvSpPr>
          <p:spPr bwMode="white">
            <a:xfrm>
              <a:off x="5010" y="1203"/>
              <a:ext cx="10" cy="342"/>
            </a:xfrm>
            <a:custGeom>
              <a:avLst/>
              <a:gdLst>
                <a:gd name="T0" fmla="*/ 0 w 26"/>
                <a:gd name="T1" fmla="*/ 0 h 938"/>
                <a:gd name="T2" fmla="*/ 0 w 26"/>
                <a:gd name="T3" fmla="*/ 0 h 938"/>
                <a:gd name="T4" fmla="*/ 0 w 26"/>
                <a:gd name="T5" fmla="*/ 0 h 938"/>
                <a:gd name="T6" fmla="*/ 0 w 26"/>
                <a:gd name="T7" fmla="*/ 0 h 938"/>
                <a:gd name="T8" fmla="*/ 0 w 26"/>
                <a:gd name="T9" fmla="*/ 0 h 938"/>
                <a:gd name="T10" fmla="*/ 0 w 26"/>
                <a:gd name="T11" fmla="*/ 1 h 938"/>
                <a:gd name="T12" fmla="*/ 0 w 26"/>
                <a:gd name="T13" fmla="*/ 1 h 938"/>
                <a:gd name="T14" fmla="*/ 0 w 26"/>
                <a:gd name="T15" fmla="*/ 2 h 938"/>
                <a:gd name="T16" fmla="*/ 0 w 26"/>
                <a:gd name="T17" fmla="*/ 0 h 938"/>
                <a:gd name="T18" fmla="*/ 0 w 26"/>
                <a:gd name="T19" fmla="*/ 0 h 938"/>
                <a:gd name="T20" fmla="*/ 0 w 26"/>
                <a:gd name="T21" fmla="*/ 0 h 938"/>
                <a:gd name="T22" fmla="*/ 0 w 26"/>
                <a:gd name="T23" fmla="*/ 0 h 938"/>
                <a:gd name="T24" fmla="*/ 0 w 26"/>
                <a:gd name="T25" fmla="*/ 0 h 93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26" h="938">
                  <a:moveTo>
                    <a:pt x="14" y="0"/>
                  </a:moveTo>
                  <a:lnTo>
                    <a:pt x="8" y="0"/>
                  </a:lnTo>
                  <a:lnTo>
                    <a:pt x="4" y="2"/>
                  </a:lnTo>
                  <a:lnTo>
                    <a:pt x="2" y="6"/>
                  </a:lnTo>
                  <a:lnTo>
                    <a:pt x="2" y="12"/>
                  </a:lnTo>
                  <a:lnTo>
                    <a:pt x="0" y="512"/>
                  </a:lnTo>
                  <a:lnTo>
                    <a:pt x="22" y="520"/>
                  </a:lnTo>
                  <a:lnTo>
                    <a:pt x="24" y="938"/>
                  </a:lnTo>
                  <a:lnTo>
                    <a:pt x="26" y="12"/>
                  </a:lnTo>
                  <a:lnTo>
                    <a:pt x="24" y="6"/>
                  </a:lnTo>
                  <a:lnTo>
                    <a:pt x="22" y="2"/>
                  </a:lnTo>
                  <a:lnTo>
                    <a:pt x="18" y="0"/>
                  </a:lnTo>
                  <a:lnTo>
                    <a:pt x="1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a:defRPr/>
              </a:pPr>
              <a:endParaRPr lang="en-US" sz="1000" kern="0" smtClean="0">
                <a:solidFill>
                  <a:srgbClr val="3C3C3B"/>
                </a:solidFill>
                <a:latin typeface="微软雅黑" panose="020B0503020204020204" pitchFamily="34" charset="-122"/>
              </a:endParaRPr>
            </a:p>
          </p:txBody>
        </p:sp>
        <p:sp>
          <p:nvSpPr>
            <p:cNvPr id="830" name="Freeform 36"/>
            <p:cNvSpPr>
              <a:spLocks/>
            </p:cNvSpPr>
            <p:nvPr/>
          </p:nvSpPr>
          <p:spPr bwMode="auto">
            <a:xfrm>
              <a:off x="5003" y="952"/>
              <a:ext cx="122" cy="177"/>
            </a:xfrm>
            <a:custGeom>
              <a:avLst/>
              <a:gdLst>
                <a:gd name="T0" fmla="*/ 1 w 334"/>
                <a:gd name="T1" fmla="*/ 0 h 486"/>
                <a:gd name="T2" fmla="*/ 1 w 334"/>
                <a:gd name="T3" fmla="*/ 0 h 486"/>
                <a:gd name="T4" fmla="*/ 1 w 334"/>
                <a:gd name="T5" fmla="*/ 1 h 486"/>
                <a:gd name="T6" fmla="*/ 1 w 334"/>
                <a:gd name="T7" fmla="*/ 1 h 486"/>
                <a:gd name="T8" fmla="*/ 1 w 334"/>
                <a:gd name="T9" fmla="*/ 1 h 486"/>
                <a:gd name="T10" fmla="*/ 1 w 334"/>
                <a:gd name="T11" fmla="*/ 1 h 486"/>
                <a:gd name="T12" fmla="*/ 1 w 334"/>
                <a:gd name="T13" fmla="*/ 1 h 486"/>
                <a:gd name="T14" fmla="*/ 1 w 334"/>
                <a:gd name="T15" fmla="*/ 1 h 486"/>
                <a:gd name="T16" fmla="*/ 0 w 334"/>
                <a:gd name="T17" fmla="*/ 1 h 486"/>
                <a:gd name="T18" fmla="*/ 0 w 334"/>
                <a:gd name="T19" fmla="*/ 1 h 486"/>
                <a:gd name="T20" fmla="*/ 0 w 334"/>
                <a:gd name="T21" fmla="*/ 1 h 486"/>
                <a:gd name="T22" fmla="*/ 0 w 334"/>
                <a:gd name="T23" fmla="*/ 1 h 486"/>
                <a:gd name="T24" fmla="*/ 0 w 334"/>
                <a:gd name="T25" fmla="*/ 1 h 486"/>
                <a:gd name="T26" fmla="*/ 0 w 334"/>
                <a:gd name="T27" fmla="*/ 1 h 486"/>
                <a:gd name="T28" fmla="*/ 0 w 334"/>
                <a:gd name="T29" fmla="*/ 1 h 486"/>
                <a:gd name="T30" fmla="*/ 0 w 334"/>
                <a:gd name="T31" fmla="*/ 1 h 486"/>
                <a:gd name="T32" fmla="*/ 0 w 334"/>
                <a:gd name="T33" fmla="*/ 1 h 486"/>
                <a:gd name="T34" fmla="*/ 0 w 334"/>
                <a:gd name="T35" fmla="*/ 0 h 486"/>
                <a:gd name="T36" fmla="*/ 0 w 334"/>
                <a:gd name="T37" fmla="*/ 0 h 486"/>
                <a:gd name="T38" fmla="*/ 0 w 334"/>
                <a:gd name="T39" fmla="*/ 0 h 486"/>
                <a:gd name="T40" fmla="*/ 0 w 334"/>
                <a:gd name="T41" fmla="*/ 0 h 486"/>
                <a:gd name="T42" fmla="*/ 0 w 334"/>
                <a:gd name="T43" fmla="*/ 0 h 486"/>
                <a:gd name="T44" fmla="*/ 0 w 334"/>
                <a:gd name="T45" fmla="*/ 0 h 486"/>
                <a:gd name="T46" fmla="*/ 0 w 334"/>
                <a:gd name="T47" fmla="*/ 0 h 486"/>
                <a:gd name="T48" fmla="*/ 0 w 334"/>
                <a:gd name="T49" fmla="*/ 0 h 486"/>
                <a:gd name="T50" fmla="*/ 0 w 334"/>
                <a:gd name="T51" fmla="*/ 0 h 486"/>
                <a:gd name="T52" fmla="*/ 0 w 334"/>
                <a:gd name="T53" fmla="*/ 0 h 486"/>
                <a:gd name="T54" fmla="*/ 0 w 334"/>
                <a:gd name="T55" fmla="*/ 0 h 486"/>
                <a:gd name="T56" fmla="*/ 0 w 334"/>
                <a:gd name="T57" fmla="*/ 0 h 486"/>
                <a:gd name="T58" fmla="*/ 0 w 334"/>
                <a:gd name="T59" fmla="*/ 0 h 486"/>
                <a:gd name="T60" fmla="*/ 1 w 334"/>
                <a:gd name="T61" fmla="*/ 0 h 486"/>
                <a:gd name="T62" fmla="*/ 1 w 334"/>
                <a:gd name="T63" fmla="*/ 0 h 48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334" h="486">
                  <a:moveTo>
                    <a:pt x="298" y="164"/>
                  </a:moveTo>
                  <a:lnTo>
                    <a:pt x="308" y="188"/>
                  </a:lnTo>
                  <a:lnTo>
                    <a:pt x="316" y="212"/>
                  </a:lnTo>
                  <a:lnTo>
                    <a:pt x="324" y="236"/>
                  </a:lnTo>
                  <a:lnTo>
                    <a:pt x="328" y="260"/>
                  </a:lnTo>
                  <a:lnTo>
                    <a:pt x="332" y="284"/>
                  </a:lnTo>
                  <a:lnTo>
                    <a:pt x="334" y="306"/>
                  </a:lnTo>
                  <a:lnTo>
                    <a:pt x="334" y="328"/>
                  </a:lnTo>
                  <a:lnTo>
                    <a:pt x="334" y="350"/>
                  </a:lnTo>
                  <a:lnTo>
                    <a:pt x="330" y="370"/>
                  </a:lnTo>
                  <a:lnTo>
                    <a:pt x="326" y="390"/>
                  </a:lnTo>
                  <a:lnTo>
                    <a:pt x="320" y="408"/>
                  </a:lnTo>
                  <a:lnTo>
                    <a:pt x="314" y="424"/>
                  </a:lnTo>
                  <a:lnTo>
                    <a:pt x="306" y="440"/>
                  </a:lnTo>
                  <a:lnTo>
                    <a:pt x="296" y="454"/>
                  </a:lnTo>
                  <a:lnTo>
                    <a:pt x="284" y="464"/>
                  </a:lnTo>
                  <a:lnTo>
                    <a:pt x="270" y="474"/>
                  </a:lnTo>
                  <a:lnTo>
                    <a:pt x="256" y="480"/>
                  </a:lnTo>
                  <a:lnTo>
                    <a:pt x="242" y="486"/>
                  </a:lnTo>
                  <a:lnTo>
                    <a:pt x="228" y="486"/>
                  </a:lnTo>
                  <a:lnTo>
                    <a:pt x="212" y="486"/>
                  </a:lnTo>
                  <a:lnTo>
                    <a:pt x="196" y="484"/>
                  </a:lnTo>
                  <a:lnTo>
                    <a:pt x="180" y="478"/>
                  </a:lnTo>
                  <a:lnTo>
                    <a:pt x="164" y="472"/>
                  </a:lnTo>
                  <a:lnTo>
                    <a:pt x="148" y="462"/>
                  </a:lnTo>
                  <a:lnTo>
                    <a:pt x="132" y="450"/>
                  </a:lnTo>
                  <a:lnTo>
                    <a:pt x="116" y="438"/>
                  </a:lnTo>
                  <a:lnTo>
                    <a:pt x="102" y="422"/>
                  </a:lnTo>
                  <a:lnTo>
                    <a:pt x="88" y="406"/>
                  </a:lnTo>
                  <a:lnTo>
                    <a:pt x="74" y="388"/>
                  </a:lnTo>
                  <a:lnTo>
                    <a:pt x="60" y="366"/>
                  </a:lnTo>
                  <a:lnTo>
                    <a:pt x="48" y="346"/>
                  </a:lnTo>
                  <a:lnTo>
                    <a:pt x="36" y="322"/>
                  </a:lnTo>
                  <a:lnTo>
                    <a:pt x="26" y="298"/>
                  </a:lnTo>
                  <a:lnTo>
                    <a:pt x="18" y="274"/>
                  </a:lnTo>
                  <a:lnTo>
                    <a:pt x="12" y="250"/>
                  </a:lnTo>
                  <a:lnTo>
                    <a:pt x="6" y="226"/>
                  </a:lnTo>
                  <a:lnTo>
                    <a:pt x="4" y="202"/>
                  </a:lnTo>
                  <a:lnTo>
                    <a:pt x="2" y="180"/>
                  </a:lnTo>
                  <a:lnTo>
                    <a:pt x="0" y="158"/>
                  </a:lnTo>
                  <a:lnTo>
                    <a:pt x="2" y="136"/>
                  </a:lnTo>
                  <a:lnTo>
                    <a:pt x="4" y="116"/>
                  </a:lnTo>
                  <a:lnTo>
                    <a:pt x="8" y="96"/>
                  </a:lnTo>
                  <a:lnTo>
                    <a:pt x="14" y="78"/>
                  </a:lnTo>
                  <a:lnTo>
                    <a:pt x="22" y="62"/>
                  </a:lnTo>
                  <a:lnTo>
                    <a:pt x="30" y="46"/>
                  </a:lnTo>
                  <a:lnTo>
                    <a:pt x="40" y="34"/>
                  </a:lnTo>
                  <a:lnTo>
                    <a:pt x="52" y="22"/>
                  </a:lnTo>
                  <a:lnTo>
                    <a:pt x="64" y="12"/>
                  </a:lnTo>
                  <a:lnTo>
                    <a:pt x="78" y="6"/>
                  </a:lnTo>
                  <a:lnTo>
                    <a:pt x="94" y="2"/>
                  </a:lnTo>
                  <a:lnTo>
                    <a:pt x="108" y="0"/>
                  </a:lnTo>
                  <a:lnTo>
                    <a:pt x="124" y="0"/>
                  </a:lnTo>
                  <a:lnTo>
                    <a:pt x="140" y="2"/>
                  </a:lnTo>
                  <a:lnTo>
                    <a:pt x="156" y="8"/>
                  </a:lnTo>
                  <a:lnTo>
                    <a:pt x="172" y="14"/>
                  </a:lnTo>
                  <a:lnTo>
                    <a:pt x="188" y="24"/>
                  </a:lnTo>
                  <a:lnTo>
                    <a:pt x="204" y="36"/>
                  </a:lnTo>
                  <a:lnTo>
                    <a:pt x="218" y="48"/>
                  </a:lnTo>
                  <a:lnTo>
                    <a:pt x="234" y="64"/>
                  </a:lnTo>
                  <a:lnTo>
                    <a:pt x="248" y="80"/>
                  </a:lnTo>
                  <a:lnTo>
                    <a:pt x="262" y="100"/>
                  </a:lnTo>
                  <a:lnTo>
                    <a:pt x="276" y="120"/>
                  </a:lnTo>
                  <a:lnTo>
                    <a:pt x="288" y="142"/>
                  </a:lnTo>
                  <a:lnTo>
                    <a:pt x="298" y="164"/>
                  </a:lnTo>
                  <a:close/>
                </a:path>
              </a:pathLst>
            </a:custGeom>
            <a:solidFill>
              <a:srgbClr val="70309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a:defRPr/>
              </a:pPr>
              <a:endParaRPr lang="en-US" sz="1000" kern="0" smtClean="0">
                <a:solidFill>
                  <a:srgbClr val="3C3C3B"/>
                </a:solidFill>
                <a:latin typeface="微软雅黑" panose="020B0503020204020204" pitchFamily="34" charset="-122"/>
              </a:endParaRPr>
            </a:p>
          </p:txBody>
        </p:sp>
      </p:grpSp>
      <p:grpSp>
        <p:nvGrpSpPr>
          <p:cNvPr id="831" name="Group 37"/>
          <p:cNvGrpSpPr>
            <a:grpSpLocks/>
          </p:cNvGrpSpPr>
          <p:nvPr/>
        </p:nvGrpSpPr>
        <p:grpSpPr bwMode="auto">
          <a:xfrm>
            <a:off x="5181461" y="1510410"/>
            <a:ext cx="315455" cy="376935"/>
            <a:chOff x="4589" y="936"/>
            <a:chExt cx="290" cy="754"/>
          </a:xfrm>
        </p:grpSpPr>
        <p:sp>
          <p:nvSpPr>
            <p:cNvPr id="832" name="Freeform 38"/>
            <p:cNvSpPr>
              <a:spLocks/>
            </p:cNvSpPr>
            <p:nvPr/>
          </p:nvSpPr>
          <p:spPr bwMode="auto">
            <a:xfrm>
              <a:off x="4606" y="936"/>
              <a:ext cx="273" cy="751"/>
            </a:xfrm>
            <a:custGeom>
              <a:avLst/>
              <a:gdLst>
                <a:gd name="T0" fmla="*/ 1 w 748"/>
                <a:gd name="T1" fmla="*/ 1 h 2058"/>
                <a:gd name="T2" fmla="*/ 1 w 748"/>
                <a:gd name="T3" fmla="*/ 1 h 2058"/>
                <a:gd name="T4" fmla="*/ 1 w 748"/>
                <a:gd name="T5" fmla="*/ 1 h 2058"/>
                <a:gd name="T6" fmla="*/ 1 w 748"/>
                <a:gd name="T7" fmla="*/ 1 h 2058"/>
                <a:gd name="T8" fmla="*/ 1 w 748"/>
                <a:gd name="T9" fmla="*/ 1 h 2058"/>
                <a:gd name="T10" fmla="*/ 1 w 748"/>
                <a:gd name="T11" fmla="*/ 1 h 2058"/>
                <a:gd name="T12" fmla="*/ 1 w 748"/>
                <a:gd name="T13" fmla="*/ 1 h 2058"/>
                <a:gd name="T14" fmla="*/ 1 w 748"/>
                <a:gd name="T15" fmla="*/ 0 h 2058"/>
                <a:gd name="T16" fmla="*/ 1 w 748"/>
                <a:gd name="T17" fmla="*/ 0 h 2058"/>
                <a:gd name="T18" fmla="*/ 1 w 748"/>
                <a:gd name="T19" fmla="*/ 0 h 2058"/>
                <a:gd name="T20" fmla="*/ 1 w 748"/>
                <a:gd name="T21" fmla="*/ 0 h 2058"/>
                <a:gd name="T22" fmla="*/ 1 w 748"/>
                <a:gd name="T23" fmla="*/ 0 h 2058"/>
                <a:gd name="T24" fmla="*/ 1 w 748"/>
                <a:gd name="T25" fmla="*/ 0 h 2058"/>
                <a:gd name="T26" fmla="*/ 1 w 748"/>
                <a:gd name="T27" fmla="*/ 0 h 2058"/>
                <a:gd name="T28" fmla="*/ 1 w 748"/>
                <a:gd name="T29" fmla="*/ 0 h 2058"/>
                <a:gd name="T30" fmla="*/ 1 w 748"/>
                <a:gd name="T31" fmla="*/ 0 h 2058"/>
                <a:gd name="T32" fmla="*/ 1 w 748"/>
                <a:gd name="T33" fmla="*/ 0 h 2058"/>
                <a:gd name="T34" fmla="*/ 0 w 748"/>
                <a:gd name="T35" fmla="*/ 0 h 2058"/>
                <a:gd name="T36" fmla="*/ 0 w 748"/>
                <a:gd name="T37" fmla="*/ 1 h 2058"/>
                <a:gd name="T38" fmla="*/ 0 w 748"/>
                <a:gd name="T39" fmla="*/ 1 h 2058"/>
                <a:gd name="T40" fmla="*/ 0 w 748"/>
                <a:gd name="T41" fmla="*/ 1 h 2058"/>
                <a:gd name="T42" fmla="*/ 0 w 748"/>
                <a:gd name="T43" fmla="*/ 1 h 2058"/>
                <a:gd name="T44" fmla="*/ 0 w 748"/>
                <a:gd name="T45" fmla="*/ 1 h 2058"/>
                <a:gd name="T46" fmla="*/ 0 w 748"/>
                <a:gd name="T47" fmla="*/ 1 h 2058"/>
                <a:gd name="T48" fmla="*/ 0 w 748"/>
                <a:gd name="T49" fmla="*/ 1 h 2058"/>
                <a:gd name="T50" fmla="*/ 1 w 748"/>
                <a:gd name="T51" fmla="*/ 1 h 2058"/>
                <a:gd name="T52" fmla="*/ 1 w 748"/>
                <a:gd name="T53" fmla="*/ 1 h 2058"/>
                <a:gd name="T54" fmla="*/ 1 w 748"/>
                <a:gd name="T55" fmla="*/ 1 h 2058"/>
                <a:gd name="T56" fmla="*/ 1 w 748"/>
                <a:gd name="T57" fmla="*/ 2 h 2058"/>
                <a:gd name="T58" fmla="*/ 1 w 748"/>
                <a:gd name="T59" fmla="*/ 2 h 2058"/>
                <a:gd name="T60" fmla="*/ 1 w 748"/>
                <a:gd name="T61" fmla="*/ 2 h 2058"/>
                <a:gd name="T62" fmla="*/ 1 w 748"/>
                <a:gd name="T63" fmla="*/ 2 h 2058"/>
                <a:gd name="T64" fmla="*/ 1 w 748"/>
                <a:gd name="T65" fmla="*/ 3 h 2058"/>
                <a:gd name="T66" fmla="*/ 1 w 748"/>
                <a:gd name="T67" fmla="*/ 5 h 2058"/>
                <a:gd name="T68" fmla="*/ 2 w 748"/>
                <a:gd name="T69" fmla="*/ 3 h 2058"/>
                <a:gd name="T70" fmla="*/ 2 w 748"/>
                <a:gd name="T71" fmla="*/ 2 h 2058"/>
                <a:gd name="T72" fmla="*/ 2 w 748"/>
                <a:gd name="T73" fmla="*/ 2 h 2058"/>
                <a:gd name="T74" fmla="*/ 2 w 748"/>
                <a:gd name="T75" fmla="*/ 1 h 2058"/>
                <a:gd name="T76" fmla="*/ 2 w 748"/>
                <a:gd name="T77" fmla="*/ 1 h 2058"/>
                <a:gd name="T78" fmla="*/ 1 w 748"/>
                <a:gd name="T79" fmla="*/ 1 h 2058"/>
                <a:gd name="T80" fmla="*/ 1 w 748"/>
                <a:gd name="T81" fmla="*/ 1 h 2058"/>
                <a:gd name="T82" fmla="*/ 1 w 748"/>
                <a:gd name="T83" fmla="*/ 1 h 2058"/>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748" h="2058">
                  <a:moveTo>
                    <a:pt x="572" y="528"/>
                  </a:moveTo>
                  <a:lnTo>
                    <a:pt x="452" y="486"/>
                  </a:lnTo>
                  <a:lnTo>
                    <a:pt x="526" y="456"/>
                  </a:lnTo>
                  <a:lnTo>
                    <a:pt x="538" y="450"/>
                  </a:lnTo>
                  <a:lnTo>
                    <a:pt x="546" y="442"/>
                  </a:lnTo>
                  <a:lnTo>
                    <a:pt x="556" y="430"/>
                  </a:lnTo>
                  <a:lnTo>
                    <a:pt x="564" y="416"/>
                  </a:lnTo>
                  <a:lnTo>
                    <a:pt x="570" y="402"/>
                  </a:lnTo>
                  <a:lnTo>
                    <a:pt x="576" y="384"/>
                  </a:lnTo>
                  <a:lnTo>
                    <a:pt x="582" y="366"/>
                  </a:lnTo>
                  <a:lnTo>
                    <a:pt x="584" y="346"/>
                  </a:lnTo>
                  <a:lnTo>
                    <a:pt x="586" y="324"/>
                  </a:lnTo>
                  <a:lnTo>
                    <a:pt x="586" y="302"/>
                  </a:lnTo>
                  <a:lnTo>
                    <a:pt x="586" y="278"/>
                  </a:lnTo>
                  <a:lnTo>
                    <a:pt x="582" y="254"/>
                  </a:lnTo>
                  <a:lnTo>
                    <a:pt x="578" y="230"/>
                  </a:lnTo>
                  <a:lnTo>
                    <a:pt x="572" y="206"/>
                  </a:lnTo>
                  <a:lnTo>
                    <a:pt x="564" y="182"/>
                  </a:lnTo>
                  <a:lnTo>
                    <a:pt x="554" y="158"/>
                  </a:lnTo>
                  <a:lnTo>
                    <a:pt x="544" y="134"/>
                  </a:lnTo>
                  <a:lnTo>
                    <a:pt x="532" y="114"/>
                  </a:lnTo>
                  <a:lnTo>
                    <a:pt x="520" y="94"/>
                  </a:lnTo>
                  <a:lnTo>
                    <a:pt x="506" y="76"/>
                  </a:lnTo>
                  <a:lnTo>
                    <a:pt x="492" y="60"/>
                  </a:lnTo>
                  <a:lnTo>
                    <a:pt x="478" y="46"/>
                  </a:lnTo>
                  <a:lnTo>
                    <a:pt x="464" y="34"/>
                  </a:lnTo>
                  <a:lnTo>
                    <a:pt x="448" y="24"/>
                  </a:lnTo>
                  <a:lnTo>
                    <a:pt x="434" y="16"/>
                  </a:lnTo>
                  <a:lnTo>
                    <a:pt x="418" y="8"/>
                  </a:lnTo>
                  <a:lnTo>
                    <a:pt x="402" y="4"/>
                  </a:lnTo>
                  <a:lnTo>
                    <a:pt x="386" y="0"/>
                  </a:lnTo>
                  <a:lnTo>
                    <a:pt x="370" y="0"/>
                  </a:lnTo>
                  <a:lnTo>
                    <a:pt x="354" y="0"/>
                  </a:lnTo>
                  <a:lnTo>
                    <a:pt x="336" y="2"/>
                  </a:lnTo>
                  <a:lnTo>
                    <a:pt x="320" y="6"/>
                  </a:lnTo>
                  <a:lnTo>
                    <a:pt x="182" y="48"/>
                  </a:lnTo>
                  <a:lnTo>
                    <a:pt x="344" y="446"/>
                  </a:lnTo>
                  <a:lnTo>
                    <a:pt x="248" y="412"/>
                  </a:lnTo>
                  <a:lnTo>
                    <a:pt x="242" y="410"/>
                  </a:lnTo>
                  <a:lnTo>
                    <a:pt x="230" y="408"/>
                  </a:lnTo>
                  <a:lnTo>
                    <a:pt x="214" y="408"/>
                  </a:lnTo>
                  <a:lnTo>
                    <a:pt x="204" y="410"/>
                  </a:lnTo>
                  <a:lnTo>
                    <a:pt x="194" y="412"/>
                  </a:lnTo>
                  <a:lnTo>
                    <a:pt x="0" y="488"/>
                  </a:lnTo>
                  <a:lnTo>
                    <a:pt x="4" y="490"/>
                  </a:lnTo>
                  <a:lnTo>
                    <a:pt x="14" y="486"/>
                  </a:lnTo>
                  <a:lnTo>
                    <a:pt x="24" y="484"/>
                  </a:lnTo>
                  <a:lnTo>
                    <a:pt x="42" y="484"/>
                  </a:lnTo>
                  <a:lnTo>
                    <a:pt x="54" y="486"/>
                  </a:lnTo>
                  <a:lnTo>
                    <a:pt x="60" y="486"/>
                  </a:lnTo>
                  <a:lnTo>
                    <a:pt x="384" y="604"/>
                  </a:lnTo>
                  <a:lnTo>
                    <a:pt x="418" y="618"/>
                  </a:lnTo>
                  <a:lnTo>
                    <a:pt x="448" y="634"/>
                  </a:lnTo>
                  <a:lnTo>
                    <a:pt x="474" y="654"/>
                  </a:lnTo>
                  <a:lnTo>
                    <a:pt x="494" y="674"/>
                  </a:lnTo>
                  <a:lnTo>
                    <a:pt x="512" y="696"/>
                  </a:lnTo>
                  <a:lnTo>
                    <a:pt x="526" y="718"/>
                  </a:lnTo>
                  <a:lnTo>
                    <a:pt x="536" y="742"/>
                  </a:lnTo>
                  <a:lnTo>
                    <a:pt x="544" y="764"/>
                  </a:lnTo>
                  <a:lnTo>
                    <a:pt x="552" y="784"/>
                  </a:lnTo>
                  <a:lnTo>
                    <a:pt x="556" y="806"/>
                  </a:lnTo>
                  <a:lnTo>
                    <a:pt x="560" y="840"/>
                  </a:lnTo>
                  <a:lnTo>
                    <a:pt x="560" y="864"/>
                  </a:lnTo>
                  <a:lnTo>
                    <a:pt x="560" y="872"/>
                  </a:lnTo>
                  <a:lnTo>
                    <a:pt x="542" y="1406"/>
                  </a:lnTo>
                  <a:lnTo>
                    <a:pt x="410" y="1358"/>
                  </a:lnTo>
                  <a:lnTo>
                    <a:pt x="410" y="2058"/>
                  </a:lnTo>
                  <a:lnTo>
                    <a:pt x="566" y="2004"/>
                  </a:lnTo>
                  <a:lnTo>
                    <a:pt x="576" y="1398"/>
                  </a:lnTo>
                  <a:lnTo>
                    <a:pt x="730" y="1330"/>
                  </a:lnTo>
                  <a:lnTo>
                    <a:pt x="746" y="796"/>
                  </a:lnTo>
                  <a:lnTo>
                    <a:pt x="748" y="788"/>
                  </a:lnTo>
                  <a:lnTo>
                    <a:pt x="748" y="764"/>
                  </a:lnTo>
                  <a:lnTo>
                    <a:pt x="744" y="730"/>
                  </a:lnTo>
                  <a:lnTo>
                    <a:pt x="738" y="710"/>
                  </a:lnTo>
                  <a:lnTo>
                    <a:pt x="732" y="688"/>
                  </a:lnTo>
                  <a:lnTo>
                    <a:pt x="724" y="666"/>
                  </a:lnTo>
                  <a:lnTo>
                    <a:pt x="714" y="644"/>
                  </a:lnTo>
                  <a:lnTo>
                    <a:pt x="700" y="620"/>
                  </a:lnTo>
                  <a:lnTo>
                    <a:pt x="682" y="600"/>
                  </a:lnTo>
                  <a:lnTo>
                    <a:pt x="660" y="578"/>
                  </a:lnTo>
                  <a:lnTo>
                    <a:pt x="636" y="560"/>
                  </a:lnTo>
                  <a:lnTo>
                    <a:pt x="606" y="542"/>
                  </a:lnTo>
                  <a:lnTo>
                    <a:pt x="572" y="528"/>
                  </a:lnTo>
                  <a:close/>
                </a:path>
              </a:pathLst>
            </a:custGeom>
            <a:solidFill>
              <a:srgbClr val="FDC27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a:defRPr/>
              </a:pPr>
              <a:endParaRPr lang="en-US" sz="1000" kern="0" smtClean="0">
                <a:solidFill>
                  <a:srgbClr val="3C3C3B"/>
                </a:solidFill>
                <a:latin typeface="微软雅黑" panose="020B0503020204020204" pitchFamily="34" charset="-122"/>
              </a:endParaRPr>
            </a:p>
          </p:txBody>
        </p:sp>
        <p:sp>
          <p:nvSpPr>
            <p:cNvPr id="833" name="Freeform 39"/>
            <p:cNvSpPr>
              <a:spLocks/>
            </p:cNvSpPr>
            <p:nvPr/>
          </p:nvSpPr>
          <p:spPr bwMode="auto">
            <a:xfrm>
              <a:off x="4589" y="1109"/>
              <a:ext cx="223" cy="581"/>
            </a:xfrm>
            <a:custGeom>
              <a:avLst/>
              <a:gdLst>
                <a:gd name="T0" fmla="*/ 1 w 598"/>
                <a:gd name="T1" fmla="*/ 1 h 1574"/>
                <a:gd name="T2" fmla="*/ 1 w 598"/>
                <a:gd name="T3" fmla="*/ 1 h 1574"/>
                <a:gd name="T4" fmla="*/ 1 w 598"/>
                <a:gd name="T5" fmla="*/ 1 h 1574"/>
                <a:gd name="T6" fmla="*/ 1 w 598"/>
                <a:gd name="T7" fmla="*/ 1 h 1574"/>
                <a:gd name="T8" fmla="*/ 1 w 598"/>
                <a:gd name="T9" fmla="*/ 0 h 1574"/>
                <a:gd name="T10" fmla="*/ 1 w 598"/>
                <a:gd name="T11" fmla="*/ 0 h 1574"/>
                <a:gd name="T12" fmla="*/ 1 w 598"/>
                <a:gd name="T13" fmla="*/ 0 h 1574"/>
                <a:gd name="T14" fmla="*/ 1 w 598"/>
                <a:gd name="T15" fmla="*/ 0 h 1574"/>
                <a:gd name="T16" fmla="*/ 1 w 598"/>
                <a:gd name="T17" fmla="*/ 0 h 1574"/>
                <a:gd name="T18" fmla="*/ 1 w 598"/>
                <a:gd name="T19" fmla="*/ 0 h 1574"/>
                <a:gd name="T20" fmla="*/ 1 w 598"/>
                <a:gd name="T21" fmla="*/ 0 h 1574"/>
                <a:gd name="T22" fmla="*/ 0 w 598"/>
                <a:gd name="T23" fmla="*/ 0 h 1574"/>
                <a:gd name="T24" fmla="*/ 0 w 598"/>
                <a:gd name="T25" fmla="*/ 0 h 1574"/>
                <a:gd name="T26" fmla="*/ 0 w 598"/>
                <a:gd name="T27" fmla="*/ 0 h 1574"/>
                <a:gd name="T28" fmla="*/ 0 w 598"/>
                <a:gd name="T29" fmla="*/ 0 h 1574"/>
                <a:gd name="T30" fmla="*/ 0 w 598"/>
                <a:gd name="T31" fmla="*/ 0 h 1574"/>
                <a:gd name="T32" fmla="*/ 0 w 598"/>
                <a:gd name="T33" fmla="*/ 0 h 1574"/>
                <a:gd name="T34" fmla="*/ 0 w 598"/>
                <a:gd name="T35" fmla="*/ 0 h 1574"/>
                <a:gd name="T36" fmla="*/ 0 w 598"/>
                <a:gd name="T37" fmla="*/ 0 h 1574"/>
                <a:gd name="T38" fmla="*/ 0 w 598"/>
                <a:gd name="T39" fmla="*/ 0 h 1574"/>
                <a:gd name="T40" fmla="*/ 0 w 598"/>
                <a:gd name="T41" fmla="*/ 0 h 1574"/>
                <a:gd name="T42" fmla="*/ 0 w 598"/>
                <a:gd name="T43" fmla="*/ 0 h 1574"/>
                <a:gd name="T44" fmla="*/ 0 w 598"/>
                <a:gd name="T45" fmla="*/ 0 h 1574"/>
                <a:gd name="T46" fmla="*/ 0 w 598"/>
                <a:gd name="T47" fmla="*/ 0 h 1574"/>
                <a:gd name="T48" fmla="*/ 0 w 598"/>
                <a:gd name="T49" fmla="*/ 0 h 1574"/>
                <a:gd name="T50" fmla="*/ 0 w 598"/>
                <a:gd name="T51" fmla="*/ 0 h 1574"/>
                <a:gd name="T52" fmla="*/ 0 w 598"/>
                <a:gd name="T53" fmla="*/ 0 h 1574"/>
                <a:gd name="T54" fmla="*/ 0 w 598"/>
                <a:gd name="T55" fmla="*/ 1 h 1574"/>
                <a:gd name="T56" fmla="*/ 0 w 598"/>
                <a:gd name="T57" fmla="*/ 2 h 1574"/>
                <a:gd name="T58" fmla="*/ 0 w 598"/>
                <a:gd name="T59" fmla="*/ 2 h 1574"/>
                <a:gd name="T60" fmla="*/ 0 w 598"/>
                <a:gd name="T61" fmla="*/ 1 h 1574"/>
                <a:gd name="T62" fmla="*/ 0 w 598"/>
                <a:gd name="T63" fmla="*/ 1 h 1574"/>
                <a:gd name="T64" fmla="*/ 0 w 598"/>
                <a:gd name="T65" fmla="*/ 1 h 1574"/>
                <a:gd name="T66" fmla="*/ 0 w 598"/>
                <a:gd name="T67" fmla="*/ 1 h 1574"/>
                <a:gd name="T68" fmla="*/ 0 w 598"/>
                <a:gd name="T69" fmla="*/ 1 h 1574"/>
                <a:gd name="T70" fmla="*/ 0 w 598"/>
                <a:gd name="T71" fmla="*/ 1 h 1574"/>
                <a:gd name="T72" fmla="*/ 0 w 598"/>
                <a:gd name="T73" fmla="*/ 1 h 1574"/>
                <a:gd name="T74" fmla="*/ 0 w 598"/>
                <a:gd name="T75" fmla="*/ 1 h 1574"/>
                <a:gd name="T76" fmla="*/ 0 w 598"/>
                <a:gd name="T77" fmla="*/ 1 h 1574"/>
                <a:gd name="T78" fmla="*/ 0 w 598"/>
                <a:gd name="T79" fmla="*/ 3 h 1574"/>
                <a:gd name="T80" fmla="*/ 0 w 598"/>
                <a:gd name="T81" fmla="*/ 4 h 1574"/>
                <a:gd name="T82" fmla="*/ 1 w 598"/>
                <a:gd name="T83" fmla="*/ 4 h 1574"/>
                <a:gd name="T84" fmla="*/ 1 w 598"/>
                <a:gd name="T85" fmla="*/ 1 h 1574"/>
                <a:gd name="T86" fmla="*/ 1 w 598"/>
                <a:gd name="T87" fmla="*/ 1 h 1574"/>
                <a:gd name="T88" fmla="*/ 1 w 598"/>
                <a:gd name="T89" fmla="*/ 1 h 1574"/>
                <a:gd name="T90" fmla="*/ 1 w 598"/>
                <a:gd name="T91" fmla="*/ 1 h 1574"/>
                <a:gd name="T92" fmla="*/ 1 w 598"/>
                <a:gd name="T93" fmla="*/ 1 h 1574"/>
                <a:gd name="T94" fmla="*/ 1 w 598"/>
                <a:gd name="T95" fmla="*/ 1 h 1574"/>
                <a:gd name="T96" fmla="*/ 1 w 598"/>
                <a:gd name="T97" fmla="*/ 1 h 1574"/>
                <a:gd name="T98" fmla="*/ 1 w 598"/>
                <a:gd name="T99" fmla="*/ 1 h 1574"/>
                <a:gd name="T100" fmla="*/ 1 w 598"/>
                <a:gd name="T101" fmla="*/ 1 h 1574"/>
                <a:gd name="T102" fmla="*/ 1 w 598"/>
                <a:gd name="T103" fmla="*/ 2 h 1574"/>
                <a:gd name="T104" fmla="*/ 1 w 598"/>
                <a:gd name="T105" fmla="*/ 2 h 1574"/>
                <a:gd name="T106" fmla="*/ 1 w 598"/>
                <a:gd name="T107" fmla="*/ 2 h 1574"/>
                <a:gd name="T108" fmla="*/ 1 w 598"/>
                <a:gd name="T109" fmla="*/ 1 h 1574"/>
                <a:gd name="T110" fmla="*/ 1 w 598"/>
                <a:gd name="T111" fmla="*/ 1 h 1574"/>
                <a:gd name="T112" fmla="*/ 1 w 598"/>
                <a:gd name="T113" fmla="*/ 1 h 1574"/>
                <a:gd name="T114" fmla="*/ 1 w 598"/>
                <a:gd name="T115" fmla="*/ 1 h 1574"/>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598" h="1574">
                  <a:moveTo>
                    <a:pt x="594" y="322"/>
                  </a:moveTo>
                  <a:lnTo>
                    <a:pt x="590" y="300"/>
                  </a:lnTo>
                  <a:lnTo>
                    <a:pt x="582" y="280"/>
                  </a:lnTo>
                  <a:lnTo>
                    <a:pt x="574" y="258"/>
                  </a:lnTo>
                  <a:lnTo>
                    <a:pt x="564" y="234"/>
                  </a:lnTo>
                  <a:lnTo>
                    <a:pt x="550" y="212"/>
                  </a:lnTo>
                  <a:lnTo>
                    <a:pt x="532" y="190"/>
                  </a:lnTo>
                  <a:lnTo>
                    <a:pt x="512" y="170"/>
                  </a:lnTo>
                  <a:lnTo>
                    <a:pt x="486" y="150"/>
                  </a:lnTo>
                  <a:lnTo>
                    <a:pt x="456" y="134"/>
                  </a:lnTo>
                  <a:lnTo>
                    <a:pt x="422" y="120"/>
                  </a:lnTo>
                  <a:lnTo>
                    <a:pt x="98" y="2"/>
                  </a:lnTo>
                  <a:lnTo>
                    <a:pt x="92" y="2"/>
                  </a:lnTo>
                  <a:lnTo>
                    <a:pt x="80" y="0"/>
                  </a:lnTo>
                  <a:lnTo>
                    <a:pt x="62" y="0"/>
                  </a:lnTo>
                  <a:lnTo>
                    <a:pt x="52" y="2"/>
                  </a:lnTo>
                  <a:lnTo>
                    <a:pt x="42" y="6"/>
                  </a:lnTo>
                  <a:lnTo>
                    <a:pt x="34" y="10"/>
                  </a:lnTo>
                  <a:lnTo>
                    <a:pt x="26" y="14"/>
                  </a:lnTo>
                  <a:lnTo>
                    <a:pt x="20" y="22"/>
                  </a:lnTo>
                  <a:lnTo>
                    <a:pt x="14" y="32"/>
                  </a:lnTo>
                  <a:lnTo>
                    <a:pt x="8" y="42"/>
                  </a:lnTo>
                  <a:lnTo>
                    <a:pt x="4" y="56"/>
                  </a:lnTo>
                  <a:lnTo>
                    <a:pt x="2" y="72"/>
                  </a:lnTo>
                  <a:lnTo>
                    <a:pt x="0" y="90"/>
                  </a:lnTo>
                  <a:lnTo>
                    <a:pt x="2" y="150"/>
                  </a:lnTo>
                  <a:lnTo>
                    <a:pt x="8" y="236"/>
                  </a:lnTo>
                  <a:lnTo>
                    <a:pt x="26" y="444"/>
                  </a:lnTo>
                  <a:lnTo>
                    <a:pt x="50" y="710"/>
                  </a:lnTo>
                  <a:lnTo>
                    <a:pt x="160" y="758"/>
                  </a:lnTo>
                  <a:lnTo>
                    <a:pt x="162" y="258"/>
                  </a:lnTo>
                  <a:lnTo>
                    <a:pt x="162" y="252"/>
                  </a:lnTo>
                  <a:lnTo>
                    <a:pt x="164" y="248"/>
                  </a:lnTo>
                  <a:lnTo>
                    <a:pt x="168" y="246"/>
                  </a:lnTo>
                  <a:lnTo>
                    <a:pt x="174" y="246"/>
                  </a:lnTo>
                  <a:lnTo>
                    <a:pt x="178" y="246"/>
                  </a:lnTo>
                  <a:lnTo>
                    <a:pt x="182" y="248"/>
                  </a:lnTo>
                  <a:lnTo>
                    <a:pt x="184" y="252"/>
                  </a:lnTo>
                  <a:lnTo>
                    <a:pt x="186" y="258"/>
                  </a:lnTo>
                  <a:lnTo>
                    <a:pt x="184" y="1184"/>
                  </a:lnTo>
                  <a:lnTo>
                    <a:pt x="186" y="1486"/>
                  </a:lnTo>
                  <a:lnTo>
                    <a:pt x="424" y="1574"/>
                  </a:lnTo>
                  <a:lnTo>
                    <a:pt x="424" y="356"/>
                  </a:lnTo>
                  <a:lnTo>
                    <a:pt x="426" y="350"/>
                  </a:lnTo>
                  <a:lnTo>
                    <a:pt x="428" y="346"/>
                  </a:lnTo>
                  <a:lnTo>
                    <a:pt x="432" y="344"/>
                  </a:lnTo>
                  <a:lnTo>
                    <a:pt x="436" y="344"/>
                  </a:lnTo>
                  <a:lnTo>
                    <a:pt x="442" y="344"/>
                  </a:lnTo>
                  <a:lnTo>
                    <a:pt x="446" y="346"/>
                  </a:lnTo>
                  <a:lnTo>
                    <a:pt x="448" y="350"/>
                  </a:lnTo>
                  <a:lnTo>
                    <a:pt x="448" y="356"/>
                  </a:lnTo>
                  <a:lnTo>
                    <a:pt x="448" y="736"/>
                  </a:lnTo>
                  <a:lnTo>
                    <a:pt x="448" y="874"/>
                  </a:lnTo>
                  <a:lnTo>
                    <a:pt x="580" y="922"/>
                  </a:lnTo>
                  <a:lnTo>
                    <a:pt x="598" y="388"/>
                  </a:lnTo>
                  <a:lnTo>
                    <a:pt x="598" y="380"/>
                  </a:lnTo>
                  <a:lnTo>
                    <a:pt x="598" y="356"/>
                  </a:lnTo>
                  <a:lnTo>
                    <a:pt x="594" y="322"/>
                  </a:lnTo>
                  <a:close/>
                </a:path>
              </a:pathLst>
            </a:custGeom>
            <a:solidFill>
              <a:srgbClr val="DC7B1F"/>
            </a:solidFill>
            <a:ln>
              <a:noFill/>
            </a:ln>
            <a:extLst>
              <a:ext uri="{91240B29-F687-4F45-9708-019B960494DF}">
                <a14:hiddenLine xmlns:a14="http://schemas.microsoft.com/office/drawing/2010/main" w="9525">
                  <a:solidFill>
                    <a:schemeClr val="accent1"/>
                  </a:solidFill>
                  <a:round/>
                  <a:headEnd/>
                  <a:tailEnd/>
                </a14:hiddenLine>
              </a:ext>
            </a:extLst>
          </p:spPr>
          <p:txBody>
            <a:bodyPr/>
            <a:lstStyle/>
            <a:p>
              <a:pPr defTabSz="1219050">
                <a:defRPr/>
              </a:pPr>
              <a:endParaRPr lang="en-US" sz="1000" kern="0" smtClean="0">
                <a:solidFill>
                  <a:srgbClr val="3C3C3B"/>
                </a:solidFill>
                <a:latin typeface="微软雅黑" panose="020B0503020204020204" pitchFamily="34" charset="-122"/>
              </a:endParaRPr>
            </a:p>
          </p:txBody>
        </p:sp>
        <p:sp>
          <p:nvSpPr>
            <p:cNvPr id="834" name="Freeform 40"/>
            <p:cNvSpPr>
              <a:spLocks/>
            </p:cNvSpPr>
            <p:nvPr/>
          </p:nvSpPr>
          <p:spPr bwMode="white">
            <a:xfrm>
              <a:off x="4746" y="1238"/>
              <a:ext cx="10" cy="450"/>
            </a:xfrm>
            <a:custGeom>
              <a:avLst/>
              <a:gdLst>
                <a:gd name="T0" fmla="*/ 0 w 24"/>
                <a:gd name="T1" fmla="*/ 0 h 1234"/>
                <a:gd name="T2" fmla="*/ 0 w 24"/>
                <a:gd name="T3" fmla="*/ 0 h 1234"/>
                <a:gd name="T4" fmla="*/ 0 w 24"/>
                <a:gd name="T5" fmla="*/ 0 h 1234"/>
                <a:gd name="T6" fmla="*/ 0 w 24"/>
                <a:gd name="T7" fmla="*/ 0 h 1234"/>
                <a:gd name="T8" fmla="*/ 0 w 24"/>
                <a:gd name="T9" fmla="*/ 0 h 1234"/>
                <a:gd name="T10" fmla="*/ 0 w 24"/>
                <a:gd name="T11" fmla="*/ 3 h 1234"/>
                <a:gd name="T12" fmla="*/ 0 w 24"/>
                <a:gd name="T13" fmla="*/ 3 h 1234"/>
                <a:gd name="T14" fmla="*/ 0 w 24"/>
                <a:gd name="T15" fmla="*/ 3 h 1234"/>
                <a:gd name="T16" fmla="*/ 0 w 24"/>
                <a:gd name="T17" fmla="*/ 1 h 1234"/>
                <a:gd name="T18" fmla="*/ 0 w 24"/>
                <a:gd name="T19" fmla="*/ 1 h 1234"/>
                <a:gd name="T20" fmla="*/ 0 w 24"/>
                <a:gd name="T21" fmla="*/ 0 h 1234"/>
                <a:gd name="T22" fmla="*/ 0 w 24"/>
                <a:gd name="T23" fmla="*/ 0 h 1234"/>
                <a:gd name="T24" fmla="*/ 0 w 24"/>
                <a:gd name="T25" fmla="*/ 0 h 1234"/>
                <a:gd name="T26" fmla="*/ 0 w 24"/>
                <a:gd name="T27" fmla="*/ 0 h 1234"/>
                <a:gd name="T28" fmla="*/ 0 w 24"/>
                <a:gd name="T29" fmla="*/ 0 h 123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4" h="1234">
                  <a:moveTo>
                    <a:pt x="12" y="0"/>
                  </a:moveTo>
                  <a:lnTo>
                    <a:pt x="8" y="0"/>
                  </a:lnTo>
                  <a:lnTo>
                    <a:pt x="4" y="2"/>
                  </a:lnTo>
                  <a:lnTo>
                    <a:pt x="2" y="6"/>
                  </a:lnTo>
                  <a:lnTo>
                    <a:pt x="0" y="12"/>
                  </a:lnTo>
                  <a:lnTo>
                    <a:pt x="0" y="1230"/>
                  </a:lnTo>
                  <a:lnTo>
                    <a:pt x="14" y="1234"/>
                  </a:lnTo>
                  <a:lnTo>
                    <a:pt x="24" y="1230"/>
                  </a:lnTo>
                  <a:lnTo>
                    <a:pt x="24" y="530"/>
                  </a:lnTo>
                  <a:lnTo>
                    <a:pt x="24" y="392"/>
                  </a:lnTo>
                  <a:lnTo>
                    <a:pt x="24" y="12"/>
                  </a:lnTo>
                  <a:lnTo>
                    <a:pt x="24" y="6"/>
                  </a:lnTo>
                  <a:lnTo>
                    <a:pt x="22" y="2"/>
                  </a:lnTo>
                  <a:lnTo>
                    <a:pt x="18" y="0"/>
                  </a:lnTo>
                  <a:lnTo>
                    <a:pt x="1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a:defRPr/>
              </a:pPr>
              <a:endParaRPr lang="en-US" sz="1000" kern="0" smtClean="0">
                <a:solidFill>
                  <a:srgbClr val="3C3C3B"/>
                </a:solidFill>
                <a:latin typeface="微软雅黑" panose="020B0503020204020204" pitchFamily="34" charset="-122"/>
              </a:endParaRPr>
            </a:p>
          </p:txBody>
        </p:sp>
        <p:sp>
          <p:nvSpPr>
            <p:cNvPr id="835" name="Freeform 41"/>
            <p:cNvSpPr>
              <a:spLocks/>
            </p:cNvSpPr>
            <p:nvPr/>
          </p:nvSpPr>
          <p:spPr bwMode="white">
            <a:xfrm>
              <a:off x="4650" y="1203"/>
              <a:ext cx="10" cy="342"/>
            </a:xfrm>
            <a:custGeom>
              <a:avLst/>
              <a:gdLst>
                <a:gd name="T0" fmla="*/ 0 w 26"/>
                <a:gd name="T1" fmla="*/ 0 h 938"/>
                <a:gd name="T2" fmla="*/ 0 w 26"/>
                <a:gd name="T3" fmla="*/ 0 h 938"/>
                <a:gd name="T4" fmla="*/ 0 w 26"/>
                <a:gd name="T5" fmla="*/ 0 h 938"/>
                <a:gd name="T6" fmla="*/ 0 w 26"/>
                <a:gd name="T7" fmla="*/ 0 h 938"/>
                <a:gd name="T8" fmla="*/ 0 w 26"/>
                <a:gd name="T9" fmla="*/ 0 h 938"/>
                <a:gd name="T10" fmla="*/ 0 w 26"/>
                <a:gd name="T11" fmla="*/ 1 h 938"/>
                <a:gd name="T12" fmla="*/ 0 w 26"/>
                <a:gd name="T13" fmla="*/ 1 h 938"/>
                <a:gd name="T14" fmla="*/ 0 w 26"/>
                <a:gd name="T15" fmla="*/ 2 h 938"/>
                <a:gd name="T16" fmla="*/ 0 w 26"/>
                <a:gd name="T17" fmla="*/ 0 h 938"/>
                <a:gd name="T18" fmla="*/ 0 w 26"/>
                <a:gd name="T19" fmla="*/ 0 h 938"/>
                <a:gd name="T20" fmla="*/ 0 w 26"/>
                <a:gd name="T21" fmla="*/ 0 h 938"/>
                <a:gd name="T22" fmla="*/ 0 w 26"/>
                <a:gd name="T23" fmla="*/ 0 h 938"/>
                <a:gd name="T24" fmla="*/ 0 w 26"/>
                <a:gd name="T25" fmla="*/ 0 h 93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26" h="938">
                  <a:moveTo>
                    <a:pt x="14" y="0"/>
                  </a:moveTo>
                  <a:lnTo>
                    <a:pt x="8" y="0"/>
                  </a:lnTo>
                  <a:lnTo>
                    <a:pt x="4" y="2"/>
                  </a:lnTo>
                  <a:lnTo>
                    <a:pt x="2" y="6"/>
                  </a:lnTo>
                  <a:lnTo>
                    <a:pt x="2" y="12"/>
                  </a:lnTo>
                  <a:lnTo>
                    <a:pt x="0" y="512"/>
                  </a:lnTo>
                  <a:lnTo>
                    <a:pt x="22" y="520"/>
                  </a:lnTo>
                  <a:lnTo>
                    <a:pt x="24" y="938"/>
                  </a:lnTo>
                  <a:lnTo>
                    <a:pt x="26" y="12"/>
                  </a:lnTo>
                  <a:lnTo>
                    <a:pt x="24" y="6"/>
                  </a:lnTo>
                  <a:lnTo>
                    <a:pt x="22" y="2"/>
                  </a:lnTo>
                  <a:lnTo>
                    <a:pt x="18" y="0"/>
                  </a:lnTo>
                  <a:lnTo>
                    <a:pt x="1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a:defRPr/>
              </a:pPr>
              <a:endParaRPr lang="en-US" sz="1000" kern="0" smtClean="0">
                <a:solidFill>
                  <a:srgbClr val="3C3C3B"/>
                </a:solidFill>
                <a:latin typeface="微软雅黑" panose="020B0503020204020204" pitchFamily="34" charset="-122"/>
              </a:endParaRPr>
            </a:p>
          </p:txBody>
        </p:sp>
        <p:sp>
          <p:nvSpPr>
            <p:cNvPr id="836" name="Freeform 42"/>
            <p:cNvSpPr>
              <a:spLocks/>
            </p:cNvSpPr>
            <p:nvPr/>
          </p:nvSpPr>
          <p:spPr bwMode="auto">
            <a:xfrm>
              <a:off x="4643" y="952"/>
              <a:ext cx="122" cy="177"/>
            </a:xfrm>
            <a:custGeom>
              <a:avLst/>
              <a:gdLst>
                <a:gd name="T0" fmla="*/ 1 w 334"/>
                <a:gd name="T1" fmla="*/ 0 h 486"/>
                <a:gd name="T2" fmla="*/ 1 w 334"/>
                <a:gd name="T3" fmla="*/ 0 h 486"/>
                <a:gd name="T4" fmla="*/ 1 w 334"/>
                <a:gd name="T5" fmla="*/ 1 h 486"/>
                <a:gd name="T6" fmla="*/ 1 w 334"/>
                <a:gd name="T7" fmla="*/ 1 h 486"/>
                <a:gd name="T8" fmla="*/ 1 w 334"/>
                <a:gd name="T9" fmla="*/ 1 h 486"/>
                <a:gd name="T10" fmla="*/ 1 w 334"/>
                <a:gd name="T11" fmla="*/ 1 h 486"/>
                <a:gd name="T12" fmla="*/ 1 w 334"/>
                <a:gd name="T13" fmla="*/ 1 h 486"/>
                <a:gd name="T14" fmla="*/ 1 w 334"/>
                <a:gd name="T15" fmla="*/ 1 h 486"/>
                <a:gd name="T16" fmla="*/ 0 w 334"/>
                <a:gd name="T17" fmla="*/ 1 h 486"/>
                <a:gd name="T18" fmla="*/ 0 w 334"/>
                <a:gd name="T19" fmla="*/ 1 h 486"/>
                <a:gd name="T20" fmla="*/ 0 w 334"/>
                <a:gd name="T21" fmla="*/ 1 h 486"/>
                <a:gd name="T22" fmla="*/ 0 w 334"/>
                <a:gd name="T23" fmla="*/ 1 h 486"/>
                <a:gd name="T24" fmla="*/ 0 w 334"/>
                <a:gd name="T25" fmla="*/ 1 h 486"/>
                <a:gd name="T26" fmla="*/ 0 w 334"/>
                <a:gd name="T27" fmla="*/ 1 h 486"/>
                <a:gd name="T28" fmla="*/ 0 w 334"/>
                <a:gd name="T29" fmla="*/ 1 h 486"/>
                <a:gd name="T30" fmla="*/ 0 w 334"/>
                <a:gd name="T31" fmla="*/ 1 h 486"/>
                <a:gd name="T32" fmla="*/ 0 w 334"/>
                <a:gd name="T33" fmla="*/ 1 h 486"/>
                <a:gd name="T34" fmla="*/ 0 w 334"/>
                <a:gd name="T35" fmla="*/ 0 h 486"/>
                <a:gd name="T36" fmla="*/ 0 w 334"/>
                <a:gd name="T37" fmla="*/ 0 h 486"/>
                <a:gd name="T38" fmla="*/ 0 w 334"/>
                <a:gd name="T39" fmla="*/ 0 h 486"/>
                <a:gd name="T40" fmla="*/ 0 w 334"/>
                <a:gd name="T41" fmla="*/ 0 h 486"/>
                <a:gd name="T42" fmla="*/ 0 w 334"/>
                <a:gd name="T43" fmla="*/ 0 h 486"/>
                <a:gd name="T44" fmla="*/ 0 w 334"/>
                <a:gd name="T45" fmla="*/ 0 h 486"/>
                <a:gd name="T46" fmla="*/ 0 w 334"/>
                <a:gd name="T47" fmla="*/ 0 h 486"/>
                <a:gd name="T48" fmla="*/ 0 w 334"/>
                <a:gd name="T49" fmla="*/ 0 h 486"/>
                <a:gd name="T50" fmla="*/ 0 w 334"/>
                <a:gd name="T51" fmla="*/ 0 h 486"/>
                <a:gd name="T52" fmla="*/ 0 w 334"/>
                <a:gd name="T53" fmla="*/ 0 h 486"/>
                <a:gd name="T54" fmla="*/ 0 w 334"/>
                <a:gd name="T55" fmla="*/ 0 h 486"/>
                <a:gd name="T56" fmla="*/ 0 w 334"/>
                <a:gd name="T57" fmla="*/ 0 h 486"/>
                <a:gd name="T58" fmla="*/ 0 w 334"/>
                <a:gd name="T59" fmla="*/ 0 h 486"/>
                <a:gd name="T60" fmla="*/ 1 w 334"/>
                <a:gd name="T61" fmla="*/ 0 h 486"/>
                <a:gd name="T62" fmla="*/ 1 w 334"/>
                <a:gd name="T63" fmla="*/ 0 h 48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334" h="486">
                  <a:moveTo>
                    <a:pt x="298" y="164"/>
                  </a:moveTo>
                  <a:lnTo>
                    <a:pt x="308" y="188"/>
                  </a:lnTo>
                  <a:lnTo>
                    <a:pt x="316" y="212"/>
                  </a:lnTo>
                  <a:lnTo>
                    <a:pt x="324" y="236"/>
                  </a:lnTo>
                  <a:lnTo>
                    <a:pt x="328" y="260"/>
                  </a:lnTo>
                  <a:lnTo>
                    <a:pt x="332" y="284"/>
                  </a:lnTo>
                  <a:lnTo>
                    <a:pt x="334" y="306"/>
                  </a:lnTo>
                  <a:lnTo>
                    <a:pt x="334" y="328"/>
                  </a:lnTo>
                  <a:lnTo>
                    <a:pt x="334" y="350"/>
                  </a:lnTo>
                  <a:lnTo>
                    <a:pt x="330" y="370"/>
                  </a:lnTo>
                  <a:lnTo>
                    <a:pt x="326" y="390"/>
                  </a:lnTo>
                  <a:lnTo>
                    <a:pt x="320" y="408"/>
                  </a:lnTo>
                  <a:lnTo>
                    <a:pt x="314" y="424"/>
                  </a:lnTo>
                  <a:lnTo>
                    <a:pt x="306" y="440"/>
                  </a:lnTo>
                  <a:lnTo>
                    <a:pt x="296" y="454"/>
                  </a:lnTo>
                  <a:lnTo>
                    <a:pt x="284" y="464"/>
                  </a:lnTo>
                  <a:lnTo>
                    <a:pt x="270" y="474"/>
                  </a:lnTo>
                  <a:lnTo>
                    <a:pt x="256" y="480"/>
                  </a:lnTo>
                  <a:lnTo>
                    <a:pt x="242" y="486"/>
                  </a:lnTo>
                  <a:lnTo>
                    <a:pt x="228" y="486"/>
                  </a:lnTo>
                  <a:lnTo>
                    <a:pt x="212" y="486"/>
                  </a:lnTo>
                  <a:lnTo>
                    <a:pt x="196" y="484"/>
                  </a:lnTo>
                  <a:lnTo>
                    <a:pt x="180" y="478"/>
                  </a:lnTo>
                  <a:lnTo>
                    <a:pt x="164" y="472"/>
                  </a:lnTo>
                  <a:lnTo>
                    <a:pt x="148" y="462"/>
                  </a:lnTo>
                  <a:lnTo>
                    <a:pt x="132" y="450"/>
                  </a:lnTo>
                  <a:lnTo>
                    <a:pt x="116" y="438"/>
                  </a:lnTo>
                  <a:lnTo>
                    <a:pt x="102" y="422"/>
                  </a:lnTo>
                  <a:lnTo>
                    <a:pt x="88" y="406"/>
                  </a:lnTo>
                  <a:lnTo>
                    <a:pt x="74" y="388"/>
                  </a:lnTo>
                  <a:lnTo>
                    <a:pt x="60" y="366"/>
                  </a:lnTo>
                  <a:lnTo>
                    <a:pt x="48" y="346"/>
                  </a:lnTo>
                  <a:lnTo>
                    <a:pt x="36" y="322"/>
                  </a:lnTo>
                  <a:lnTo>
                    <a:pt x="26" y="298"/>
                  </a:lnTo>
                  <a:lnTo>
                    <a:pt x="18" y="274"/>
                  </a:lnTo>
                  <a:lnTo>
                    <a:pt x="12" y="250"/>
                  </a:lnTo>
                  <a:lnTo>
                    <a:pt x="6" y="226"/>
                  </a:lnTo>
                  <a:lnTo>
                    <a:pt x="4" y="202"/>
                  </a:lnTo>
                  <a:lnTo>
                    <a:pt x="2" y="180"/>
                  </a:lnTo>
                  <a:lnTo>
                    <a:pt x="0" y="158"/>
                  </a:lnTo>
                  <a:lnTo>
                    <a:pt x="2" y="136"/>
                  </a:lnTo>
                  <a:lnTo>
                    <a:pt x="4" y="116"/>
                  </a:lnTo>
                  <a:lnTo>
                    <a:pt x="8" y="96"/>
                  </a:lnTo>
                  <a:lnTo>
                    <a:pt x="14" y="78"/>
                  </a:lnTo>
                  <a:lnTo>
                    <a:pt x="22" y="62"/>
                  </a:lnTo>
                  <a:lnTo>
                    <a:pt x="30" y="46"/>
                  </a:lnTo>
                  <a:lnTo>
                    <a:pt x="40" y="34"/>
                  </a:lnTo>
                  <a:lnTo>
                    <a:pt x="52" y="22"/>
                  </a:lnTo>
                  <a:lnTo>
                    <a:pt x="64" y="12"/>
                  </a:lnTo>
                  <a:lnTo>
                    <a:pt x="78" y="6"/>
                  </a:lnTo>
                  <a:lnTo>
                    <a:pt x="94" y="2"/>
                  </a:lnTo>
                  <a:lnTo>
                    <a:pt x="108" y="0"/>
                  </a:lnTo>
                  <a:lnTo>
                    <a:pt x="124" y="0"/>
                  </a:lnTo>
                  <a:lnTo>
                    <a:pt x="140" y="2"/>
                  </a:lnTo>
                  <a:lnTo>
                    <a:pt x="156" y="8"/>
                  </a:lnTo>
                  <a:lnTo>
                    <a:pt x="172" y="14"/>
                  </a:lnTo>
                  <a:lnTo>
                    <a:pt x="188" y="24"/>
                  </a:lnTo>
                  <a:lnTo>
                    <a:pt x="204" y="36"/>
                  </a:lnTo>
                  <a:lnTo>
                    <a:pt x="218" y="48"/>
                  </a:lnTo>
                  <a:lnTo>
                    <a:pt x="234" y="64"/>
                  </a:lnTo>
                  <a:lnTo>
                    <a:pt x="248" y="80"/>
                  </a:lnTo>
                  <a:lnTo>
                    <a:pt x="262" y="100"/>
                  </a:lnTo>
                  <a:lnTo>
                    <a:pt x="276" y="120"/>
                  </a:lnTo>
                  <a:lnTo>
                    <a:pt x="288" y="142"/>
                  </a:lnTo>
                  <a:lnTo>
                    <a:pt x="298" y="164"/>
                  </a:lnTo>
                  <a:close/>
                </a:path>
              </a:pathLst>
            </a:custGeom>
            <a:solidFill>
              <a:srgbClr val="DC7B1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a:defRPr/>
              </a:pPr>
              <a:endParaRPr lang="en-US" sz="1000" kern="0" smtClean="0">
                <a:solidFill>
                  <a:srgbClr val="3C3C3B"/>
                </a:solidFill>
                <a:latin typeface="微软雅黑" panose="020B0503020204020204" pitchFamily="34" charset="-122"/>
              </a:endParaRPr>
            </a:p>
          </p:txBody>
        </p:sp>
      </p:grpSp>
      <p:sp>
        <p:nvSpPr>
          <p:cNvPr id="837" name="TextBox 836"/>
          <p:cNvSpPr txBox="1"/>
          <p:nvPr/>
        </p:nvSpPr>
        <p:spPr>
          <a:xfrm>
            <a:off x="2544450" y="1858807"/>
            <a:ext cx="1158279" cy="276993"/>
          </a:xfrm>
          <a:prstGeom prst="rect">
            <a:avLst/>
          </a:prstGeom>
          <a:noFill/>
        </p:spPr>
        <p:txBody>
          <a:bodyPr wrap="square" lIns="121914" tIns="60957" rIns="121914" bIns="60957" rtlCol="0">
            <a:spAutoFit/>
          </a:bodyPr>
          <a:lstStyle/>
          <a:p>
            <a:pPr defTabSz="1219050"/>
            <a:r>
              <a:rPr lang="zh-CN" altLang="en-US" sz="1000" dirty="0">
                <a:solidFill>
                  <a:srgbClr val="3C3C3B"/>
                </a:solidFill>
                <a:latin typeface="微软雅黑" panose="020B0503020204020204" pitchFamily="34" charset="-122"/>
              </a:rPr>
              <a:t>数据管理者</a:t>
            </a:r>
            <a:endParaRPr lang="en-US" sz="1000" dirty="0">
              <a:solidFill>
                <a:srgbClr val="3C3C3B"/>
              </a:solidFill>
              <a:latin typeface="微软雅黑" panose="020B0503020204020204" pitchFamily="34" charset="-122"/>
            </a:endParaRPr>
          </a:p>
        </p:txBody>
      </p:sp>
      <p:sp>
        <p:nvSpPr>
          <p:cNvPr id="838" name="TextBox 837"/>
          <p:cNvSpPr txBox="1"/>
          <p:nvPr/>
        </p:nvSpPr>
        <p:spPr>
          <a:xfrm>
            <a:off x="4769015" y="1858807"/>
            <a:ext cx="1238708" cy="276993"/>
          </a:xfrm>
          <a:prstGeom prst="rect">
            <a:avLst/>
          </a:prstGeom>
          <a:noFill/>
        </p:spPr>
        <p:txBody>
          <a:bodyPr wrap="square" lIns="121914" tIns="60957" rIns="121914" bIns="60957" rtlCol="0">
            <a:spAutoFit/>
          </a:bodyPr>
          <a:lstStyle/>
          <a:p>
            <a:pPr defTabSz="1219050"/>
            <a:r>
              <a:rPr lang="zh-CN" altLang="en-US" sz="1000" dirty="0">
                <a:solidFill>
                  <a:srgbClr val="3C3C3B"/>
                </a:solidFill>
                <a:latin typeface="微软雅黑" panose="020B0503020204020204" pitchFamily="34" charset="-122"/>
              </a:rPr>
              <a:t>数据所有者</a:t>
            </a:r>
            <a:endParaRPr lang="en-US" sz="1000" dirty="0">
              <a:solidFill>
                <a:srgbClr val="3C3C3B"/>
              </a:solidFill>
              <a:latin typeface="微软雅黑" panose="020B0503020204020204" pitchFamily="34" charset="-122"/>
            </a:endParaRPr>
          </a:p>
        </p:txBody>
      </p:sp>
      <p:sp>
        <p:nvSpPr>
          <p:cNvPr id="839" name="TextBox 838"/>
          <p:cNvSpPr txBox="1"/>
          <p:nvPr/>
        </p:nvSpPr>
        <p:spPr>
          <a:xfrm>
            <a:off x="6050586" y="1858807"/>
            <a:ext cx="1238708" cy="276993"/>
          </a:xfrm>
          <a:prstGeom prst="rect">
            <a:avLst/>
          </a:prstGeom>
          <a:noFill/>
        </p:spPr>
        <p:txBody>
          <a:bodyPr wrap="square" lIns="121914" tIns="60957" rIns="121914" bIns="60957" rtlCol="0">
            <a:spAutoFit/>
          </a:bodyPr>
          <a:lstStyle/>
          <a:p>
            <a:pPr algn="ctr" defTabSz="1219050"/>
            <a:r>
              <a:rPr lang="zh-CN" altLang="en-US" sz="1000" dirty="0">
                <a:solidFill>
                  <a:srgbClr val="3C3C3B"/>
                </a:solidFill>
                <a:latin typeface="微软雅黑" panose="020B0503020204020204" pitchFamily="34" charset="-122"/>
              </a:rPr>
              <a:t>数据使用者</a:t>
            </a:r>
            <a:endParaRPr lang="en-US" sz="1000" dirty="0">
              <a:solidFill>
                <a:srgbClr val="3C3C3B"/>
              </a:solidFill>
              <a:latin typeface="微软雅黑" panose="020B0503020204020204" pitchFamily="34" charset="-122"/>
            </a:endParaRPr>
          </a:p>
        </p:txBody>
      </p:sp>
      <p:sp>
        <p:nvSpPr>
          <p:cNvPr id="840" name="TextBox 839"/>
          <p:cNvSpPr txBox="1"/>
          <p:nvPr/>
        </p:nvSpPr>
        <p:spPr>
          <a:xfrm>
            <a:off x="8973054" y="1853847"/>
            <a:ext cx="1238708" cy="276993"/>
          </a:xfrm>
          <a:prstGeom prst="rect">
            <a:avLst/>
          </a:prstGeom>
          <a:noFill/>
        </p:spPr>
        <p:txBody>
          <a:bodyPr wrap="square" lIns="121914" tIns="60957" rIns="121914" bIns="60957" rtlCol="0">
            <a:spAutoFit/>
          </a:bodyPr>
          <a:lstStyle/>
          <a:p>
            <a:pPr algn="ctr" defTabSz="1219050"/>
            <a:r>
              <a:rPr lang="zh-CN" altLang="en-US" sz="1000" dirty="0">
                <a:solidFill>
                  <a:srgbClr val="3C3C3B"/>
                </a:solidFill>
                <a:latin typeface="微软雅黑" panose="020B0503020204020204" pitchFamily="34" charset="-122"/>
              </a:rPr>
              <a:t>数据开发者</a:t>
            </a:r>
            <a:endParaRPr lang="en-US" sz="1000" dirty="0">
              <a:solidFill>
                <a:srgbClr val="3C3C3B"/>
              </a:solidFill>
              <a:latin typeface="微软雅黑" panose="020B0503020204020204" pitchFamily="34" charset="-122"/>
            </a:endParaRPr>
          </a:p>
        </p:txBody>
      </p:sp>
      <p:sp>
        <p:nvSpPr>
          <p:cNvPr id="841" name="矩形 373"/>
          <p:cNvSpPr/>
          <p:nvPr/>
        </p:nvSpPr>
        <p:spPr bwMode="auto">
          <a:xfrm>
            <a:off x="7247041" y="1535873"/>
            <a:ext cx="539259" cy="333363"/>
          </a:xfrm>
          <a:prstGeom prst="rect">
            <a:avLst/>
          </a:prstGeom>
          <a:noFill/>
          <a:ln w="9525" cap="flat" cmpd="sng" algn="ctr">
            <a:solidFill>
              <a:srgbClr val="BBBCBE"/>
            </a:solidFill>
            <a:prstDash val="solid"/>
            <a:round/>
            <a:headEnd type="none" w="med" len="med"/>
            <a:tailEnd type="none" w="med" len="med"/>
          </a:ln>
          <a:effectLst/>
        </p:spPr>
        <p:txBody>
          <a:bodyPr vert="horz" wrap="square" lIns="0" tIns="60957" rIns="0" bIns="60957" numCol="1" rtlCol="0" anchor="ctr" anchorCtr="0" compatLnSpc="1">
            <a:prstTxWarp prst="textNoShape">
              <a:avLst/>
            </a:prstTxWarp>
          </a:bodyPr>
          <a:lstStyle/>
          <a:p>
            <a:pPr algn="ctr" defTabSz="1219050">
              <a:defRPr/>
            </a:pPr>
            <a:r>
              <a:rPr lang="zh-CN" altLang="en-US" sz="1000" kern="0" dirty="0" smtClean="0">
                <a:solidFill>
                  <a:srgbClr val="0079DB"/>
                </a:solidFill>
                <a:latin typeface="微软雅黑" panose="020B0503020204020204" pitchFamily="34" charset="-122"/>
              </a:rPr>
              <a:t>业务</a:t>
            </a:r>
            <a:endParaRPr lang="en-US" altLang="zh-CN" sz="1000" kern="0" dirty="0" smtClean="0">
              <a:solidFill>
                <a:srgbClr val="0079DB"/>
              </a:solidFill>
              <a:latin typeface="微软雅黑" panose="020B0503020204020204" pitchFamily="34" charset="-122"/>
            </a:endParaRPr>
          </a:p>
          <a:p>
            <a:pPr algn="ctr" defTabSz="1219050">
              <a:defRPr/>
            </a:pPr>
            <a:r>
              <a:rPr lang="zh-CN" altLang="en-US" sz="1000" kern="0" dirty="0" smtClean="0">
                <a:solidFill>
                  <a:srgbClr val="0079DB"/>
                </a:solidFill>
                <a:latin typeface="微软雅黑" panose="020B0503020204020204" pitchFamily="34" charset="-122"/>
              </a:rPr>
              <a:t>部门</a:t>
            </a:r>
          </a:p>
        </p:txBody>
      </p:sp>
      <p:sp>
        <p:nvSpPr>
          <p:cNvPr id="842" name="矩形 374"/>
          <p:cNvSpPr/>
          <p:nvPr/>
        </p:nvSpPr>
        <p:spPr bwMode="auto">
          <a:xfrm>
            <a:off x="8260437" y="1526271"/>
            <a:ext cx="539259" cy="342964"/>
          </a:xfrm>
          <a:prstGeom prst="rect">
            <a:avLst/>
          </a:prstGeom>
          <a:noFill/>
          <a:ln w="9525" cap="flat" cmpd="sng" algn="ctr">
            <a:solidFill>
              <a:srgbClr val="BBBCBE"/>
            </a:solidFill>
            <a:prstDash val="solid"/>
            <a:round/>
            <a:headEnd type="none" w="med" len="med"/>
            <a:tailEnd type="none" w="med" len="med"/>
          </a:ln>
          <a:effectLst/>
        </p:spPr>
        <p:txBody>
          <a:bodyPr vert="horz" wrap="square" lIns="0" tIns="60957" rIns="0" bIns="60957" numCol="1" rtlCol="0" anchor="ctr" anchorCtr="0" compatLnSpc="1">
            <a:prstTxWarp prst="textNoShape">
              <a:avLst/>
            </a:prstTxWarp>
          </a:bodyPr>
          <a:lstStyle/>
          <a:p>
            <a:pPr algn="ctr" defTabSz="1219050">
              <a:defRPr/>
            </a:pPr>
            <a:r>
              <a:rPr lang="zh-CN" altLang="en-US" sz="1000" kern="0" dirty="0" smtClean="0">
                <a:solidFill>
                  <a:srgbClr val="0079DB"/>
                </a:solidFill>
                <a:latin typeface="微软雅黑" panose="020B0503020204020204" pitchFamily="34" charset="-122"/>
              </a:rPr>
              <a:t>技术</a:t>
            </a:r>
            <a:endParaRPr lang="en-US" altLang="zh-CN" sz="1000" kern="0" dirty="0" smtClean="0">
              <a:solidFill>
                <a:srgbClr val="0079DB"/>
              </a:solidFill>
              <a:latin typeface="微软雅黑" panose="020B0503020204020204" pitchFamily="34" charset="-122"/>
            </a:endParaRPr>
          </a:p>
          <a:p>
            <a:pPr algn="ctr" defTabSz="1219050">
              <a:defRPr/>
            </a:pPr>
            <a:r>
              <a:rPr lang="zh-CN" altLang="en-US" sz="1000" kern="0" dirty="0" smtClean="0">
                <a:solidFill>
                  <a:srgbClr val="0079DB"/>
                </a:solidFill>
                <a:latin typeface="微软雅黑" panose="020B0503020204020204" pitchFamily="34" charset="-122"/>
              </a:rPr>
              <a:t>部门</a:t>
            </a:r>
          </a:p>
        </p:txBody>
      </p:sp>
      <p:grpSp>
        <p:nvGrpSpPr>
          <p:cNvPr id="843" name="Group 10"/>
          <p:cNvGrpSpPr/>
          <p:nvPr/>
        </p:nvGrpSpPr>
        <p:grpSpPr>
          <a:xfrm rot="16200000">
            <a:off x="4534577" y="4539206"/>
            <a:ext cx="346439" cy="134308"/>
            <a:chOff x="1869818" y="5105400"/>
            <a:chExt cx="568582" cy="131003"/>
          </a:xfrm>
          <a:solidFill>
            <a:srgbClr val="0079DB"/>
          </a:solidFill>
        </p:grpSpPr>
        <p:sp>
          <p:nvSpPr>
            <p:cNvPr id="844" name="Isosceles Triangle 520"/>
            <p:cNvSpPr/>
            <p:nvPr/>
          </p:nvSpPr>
          <p:spPr bwMode="auto">
            <a:xfrm flipV="1">
              <a:off x="2078590" y="5105400"/>
              <a:ext cx="151039" cy="131003"/>
            </a:xfrm>
            <a:prstGeom prst="triangle">
              <a:avLst/>
            </a:prstGeom>
            <a:grpFill/>
            <a:ln w="9525" cap="flat" cmpd="sng" algn="ctr">
              <a:noFill/>
              <a:prstDash val="solid"/>
              <a:round/>
              <a:headEnd type="none" w="med" len="med"/>
              <a:tailEnd type="none" w="med" len="med"/>
            </a:ln>
            <a:effectLst/>
            <a:extLst/>
          </p:spPr>
          <p:txBody>
            <a:bodyPr wrap="none" lIns="0" tIns="0" rIns="0" bIns="0" anchor="ctr"/>
            <a:lstStyle/>
            <a:p>
              <a:pPr defTabSz="1219050" eaLnBrk="0" hangingPunct="0">
                <a:defRPr/>
              </a:pPr>
              <a:endParaRPr lang="en-US" sz="1000" kern="0">
                <a:solidFill>
                  <a:srgbClr val="3C3C3B"/>
                </a:solidFill>
                <a:latin typeface="微软雅黑" panose="020B0503020204020204" pitchFamily="34" charset="-122"/>
                <a:cs typeface="Calibri" pitchFamily="34" charset="0"/>
              </a:endParaRPr>
            </a:p>
          </p:txBody>
        </p:sp>
        <p:sp>
          <p:nvSpPr>
            <p:cNvPr id="845" name="Isosceles Triangle 521"/>
            <p:cNvSpPr/>
            <p:nvPr/>
          </p:nvSpPr>
          <p:spPr bwMode="auto">
            <a:xfrm flipV="1">
              <a:off x="2287361" y="5105400"/>
              <a:ext cx="151039" cy="131003"/>
            </a:xfrm>
            <a:prstGeom prst="triangle">
              <a:avLst/>
            </a:prstGeom>
            <a:grpFill/>
            <a:ln w="9525" cap="flat" cmpd="sng" algn="ctr">
              <a:noFill/>
              <a:prstDash val="solid"/>
              <a:round/>
              <a:headEnd type="none" w="med" len="med"/>
              <a:tailEnd type="none" w="med" len="med"/>
            </a:ln>
            <a:effectLst/>
            <a:extLst/>
          </p:spPr>
          <p:txBody>
            <a:bodyPr wrap="none" lIns="0" tIns="0" rIns="0" bIns="0" anchor="ctr"/>
            <a:lstStyle/>
            <a:p>
              <a:pPr defTabSz="1219050" eaLnBrk="0" hangingPunct="0">
                <a:defRPr/>
              </a:pPr>
              <a:endParaRPr lang="en-US" sz="1000" kern="0">
                <a:solidFill>
                  <a:srgbClr val="3C3C3B"/>
                </a:solidFill>
                <a:latin typeface="微软雅黑" panose="020B0503020204020204" pitchFamily="34" charset="-122"/>
                <a:cs typeface="Calibri" pitchFamily="34" charset="0"/>
              </a:endParaRPr>
            </a:p>
          </p:txBody>
        </p:sp>
        <p:sp>
          <p:nvSpPr>
            <p:cNvPr id="846" name="Isosceles Triangle 522"/>
            <p:cNvSpPr/>
            <p:nvPr/>
          </p:nvSpPr>
          <p:spPr bwMode="auto">
            <a:xfrm flipV="1">
              <a:off x="1869818" y="5105400"/>
              <a:ext cx="151039" cy="131003"/>
            </a:xfrm>
            <a:prstGeom prst="triangle">
              <a:avLst/>
            </a:prstGeom>
            <a:grpFill/>
            <a:ln w="9525" cap="flat" cmpd="sng" algn="ctr">
              <a:noFill/>
              <a:prstDash val="solid"/>
              <a:round/>
              <a:headEnd type="none" w="med" len="med"/>
              <a:tailEnd type="none" w="med" len="med"/>
            </a:ln>
            <a:effectLst/>
            <a:extLst/>
          </p:spPr>
          <p:txBody>
            <a:bodyPr wrap="none" lIns="0" tIns="0" rIns="0" bIns="0" anchor="ctr"/>
            <a:lstStyle/>
            <a:p>
              <a:pPr defTabSz="1219050" eaLnBrk="0" hangingPunct="0">
                <a:defRPr/>
              </a:pPr>
              <a:endParaRPr lang="en-US" sz="1000" kern="0">
                <a:solidFill>
                  <a:srgbClr val="3C3C3B"/>
                </a:solidFill>
                <a:latin typeface="微软雅黑" panose="020B0503020204020204" pitchFamily="34" charset="-122"/>
                <a:cs typeface="Calibri" pitchFamily="34" charset="0"/>
              </a:endParaRPr>
            </a:p>
          </p:txBody>
        </p:sp>
      </p:grpSp>
      <p:grpSp>
        <p:nvGrpSpPr>
          <p:cNvPr id="847" name="Group 10"/>
          <p:cNvGrpSpPr/>
          <p:nvPr/>
        </p:nvGrpSpPr>
        <p:grpSpPr>
          <a:xfrm rot="16200000">
            <a:off x="6083935" y="4553251"/>
            <a:ext cx="346439" cy="134308"/>
            <a:chOff x="1869818" y="5105400"/>
            <a:chExt cx="568582" cy="131003"/>
          </a:xfrm>
          <a:solidFill>
            <a:srgbClr val="0079DB"/>
          </a:solidFill>
        </p:grpSpPr>
        <p:sp>
          <p:nvSpPr>
            <p:cNvPr id="848" name="Isosceles Triangle 520"/>
            <p:cNvSpPr/>
            <p:nvPr/>
          </p:nvSpPr>
          <p:spPr bwMode="auto">
            <a:xfrm flipV="1">
              <a:off x="2078590" y="5105400"/>
              <a:ext cx="151039" cy="131003"/>
            </a:xfrm>
            <a:prstGeom prst="triangle">
              <a:avLst/>
            </a:prstGeom>
            <a:grpFill/>
            <a:ln w="9525" cap="flat" cmpd="sng" algn="ctr">
              <a:noFill/>
              <a:prstDash val="solid"/>
              <a:round/>
              <a:headEnd type="none" w="med" len="med"/>
              <a:tailEnd type="none" w="med" len="med"/>
            </a:ln>
            <a:effectLst/>
            <a:extLst/>
          </p:spPr>
          <p:txBody>
            <a:bodyPr wrap="none" lIns="0" tIns="0" rIns="0" bIns="0" anchor="ctr"/>
            <a:lstStyle/>
            <a:p>
              <a:pPr defTabSz="1219050" eaLnBrk="0" hangingPunct="0">
                <a:defRPr/>
              </a:pPr>
              <a:endParaRPr lang="en-US" sz="1000" kern="0">
                <a:solidFill>
                  <a:srgbClr val="3C3C3B"/>
                </a:solidFill>
                <a:latin typeface="微软雅黑" panose="020B0503020204020204" pitchFamily="34" charset="-122"/>
                <a:cs typeface="Calibri" pitchFamily="34" charset="0"/>
              </a:endParaRPr>
            </a:p>
          </p:txBody>
        </p:sp>
        <p:sp>
          <p:nvSpPr>
            <p:cNvPr id="849" name="Isosceles Triangle 521"/>
            <p:cNvSpPr/>
            <p:nvPr/>
          </p:nvSpPr>
          <p:spPr bwMode="auto">
            <a:xfrm flipV="1">
              <a:off x="2287361" y="5105400"/>
              <a:ext cx="151039" cy="131003"/>
            </a:xfrm>
            <a:prstGeom prst="triangle">
              <a:avLst/>
            </a:prstGeom>
            <a:grpFill/>
            <a:ln w="9525" cap="flat" cmpd="sng" algn="ctr">
              <a:noFill/>
              <a:prstDash val="solid"/>
              <a:round/>
              <a:headEnd type="none" w="med" len="med"/>
              <a:tailEnd type="none" w="med" len="med"/>
            </a:ln>
            <a:effectLst/>
            <a:extLst/>
          </p:spPr>
          <p:txBody>
            <a:bodyPr wrap="none" lIns="0" tIns="0" rIns="0" bIns="0" anchor="ctr"/>
            <a:lstStyle/>
            <a:p>
              <a:pPr defTabSz="1219050" eaLnBrk="0" hangingPunct="0">
                <a:defRPr/>
              </a:pPr>
              <a:endParaRPr lang="en-US" sz="1000" kern="0">
                <a:solidFill>
                  <a:srgbClr val="3C3C3B"/>
                </a:solidFill>
                <a:latin typeface="微软雅黑" panose="020B0503020204020204" pitchFamily="34" charset="-122"/>
                <a:cs typeface="Calibri" pitchFamily="34" charset="0"/>
              </a:endParaRPr>
            </a:p>
          </p:txBody>
        </p:sp>
        <p:sp>
          <p:nvSpPr>
            <p:cNvPr id="850" name="Isosceles Triangle 522"/>
            <p:cNvSpPr/>
            <p:nvPr/>
          </p:nvSpPr>
          <p:spPr bwMode="auto">
            <a:xfrm flipV="1">
              <a:off x="1869818" y="5105400"/>
              <a:ext cx="151039" cy="131003"/>
            </a:xfrm>
            <a:prstGeom prst="triangle">
              <a:avLst/>
            </a:prstGeom>
            <a:grpFill/>
            <a:ln w="9525" cap="flat" cmpd="sng" algn="ctr">
              <a:noFill/>
              <a:prstDash val="solid"/>
              <a:round/>
              <a:headEnd type="none" w="med" len="med"/>
              <a:tailEnd type="none" w="med" len="med"/>
            </a:ln>
            <a:effectLst/>
            <a:extLst/>
          </p:spPr>
          <p:txBody>
            <a:bodyPr wrap="none" lIns="0" tIns="0" rIns="0" bIns="0" anchor="ctr"/>
            <a:lstStyle/>
            <a:p>
              <a:pPr defTabSz="1219050" eaLnBrk="0" hangingPunct="0">
                <a:defRPr/>
              </a:pPr>
              <a:endParaRPr lang="en-US" sz="1000" kern="0">
                <a:solidFill>
                  <a:srgbClr val="3C3C3B"/>
                </a:solidFill>
                <a:latin typeface="微软雅黑" panose="020B0503020204020204" pitchFamily="34" charset="-122"/>
                <a:cs typeface="Calibri" pitchFamily="34" charset="0"/>
              </a:endParaRPr>
            </a:p>
          </p:txBody>
        </p:sp>
      </p:grpSp>
      <p:sp>
        <p:nvSpPr>
          <p:cNvPr id="851" name="TextBox 850"/>
          <p:cNvSpPr txBox="1"/>
          <p:nvPr/>
        </p:nvSpPr>
        <p:spPr>
          <a:xfrm>
            <a:off x="3885168" y="4988460"/>
            <a:ext cx="2213685" cy="276993"/>
          </a:xfrm>
          <a:prstGeom prst="rect">
            <a:avLst/>
          </a:prstGeom>
          <a:noFill/>
        </p:spPr>
        <p:txBody>
          <a:bodyPr wrap="square" lIns="121914" tIns="60957" rIns="121914" bIns="60957" rtlCol="0">
            <a:spAutoFit/>
          </a:bodyPr>
          <a:lstStyle/>
          <a:p>
            <a:pPr defTabSz="1219050"/>
            <a:r>
              <a:rPr lang="zh-CN" altLang="en-US" sz="1000" dirty="0">
                <a:solidFill>
                  <a:srgbClr val="3C3C3B"/>
                </a:solidFill>
                <a:latin typeface="微软雅黑" panose="020B0503020204020204" pitchFamily="34" charset="-122"/>
              </a:rPr>
              <a:t>自动获取（批量、实时）</a:t>
            </a:r>
            <a:endParaRPr lang="en-US" sz="1000" dirty="0">
              <a:solidFill>
                <a:srgbClr val="3C3C3B"/>
              </a:solidFill>
              <a:latin typeface="微软雅黑" panose="020B0503020204020204" pitchFamily="34" charset="-122"/>
            </a:endParaRPr>
          </a:p>
        </p:txBody>
      </p:sp>
      <p:sp>
        <p:nvSpPr>
          <p:cNvPr id="852" name="TextBox 851"/>
          <p:cNvSpPr txBox="1"/>
          <p:nvPr/>
        </p:nvSpPr>
        <p:spPr>
          <a:xfrm>
            <a:off x="8012768" y="4990912"/>
            <a:ext cx="1106843" cy="276993"/>
          </a:xfrm>
          <a:prstGeom prst="rect">
            <a:avLst/>
          </a:prstGeom>
          <a:noFill/>
        </p:spPr>
        <p:txBody>
          <a:bodyPr wrap="square" lIns="121914" tIns="60957" rIns="121914" bIns="60957" rtlCol="0">
            <a:spAutoFit/>
          </a:bodyPr>
          <a:lstStyle/>
          <a:p>
            <a:pPr defTabSz="1219050"/>
            <a:r>
              <a:rPr lang="zh-CN" altLang="en-US" sz="1000" dirty="0">
                <a:solidFill>
                  <a:srgbClr val="3C3C3B"/>
                </a:solidFill>
                <a:latin typeface="微软雅黑" panose="020B0503020204020204" pitchFamily="34" charset="-122"/>
              </a:rPr>
              <a:t>手动获取</a:t>
            </a:r>
            <a:endParaRPr lang="en-US" sz="1000" dirty="0">
              <a:solidFill>
                <a:srgbClr val="3C3C3B"/>
              </a:solidFill>
              <a:latin typeface="微软雅黑" panose="020B0503020204020204" pitchFamily="34" charset="-122"/>
            </a:endParaRPr>
          </a:p>
        </p:txBody>
      </p:sp>
      <p:sp>
        <p:nvSpPr>
          <p:cNvPr id="853" name="矩形 386"/>
          <p:cNvSpPr/>
          <p:nvPr/>
        </p:nvSpPr>
        <p:spPr bwMode="auto">
          <a:xfrm>
            <a:off x="3858556" y="1521512"/>
            <a:ext cx="539259" cy="498869"/>
          </a:xfrm>
          <a:prstGeom prst="rect">
            <a:avLst/>
          </a:prstGeom>
          <a:noFill/>
          <a:ln w="9525" cap="flat" cmpd="sng" algn="ctr">
            <a:solidFill>
              <a:srgbClr val="BBBCBE"/>
            </a:solidFill>
            <a:prstDash val="solid"/>
            <a:round/>
            <a:headEnd type="none" w="med" len="med"/>
            <a:tailEnd type="none" w="med" len="med"/>
          </a:ln>
          <a:effectLst/>
        </p:spPr>
        <p:txBody>
          <a:bodyPr vert="horz" wrap="square" lIns="0" tIns="60957" rIns="0" bIns="60957" numCol="1" rtlCol="0" anchor="ctr" anchorCtr="0" compatLnSpc="1">
            <a:prstTxWarp prst="textNoShape">
              <a:avLst/>
            </a:prstTxWarp>
          </a:bodyPr>
          <a:lstStyle/>
          <a:p>
            <a:pPr algn="ctr" defTabSz="1219050">
              <a:defRPr/>
            </a:pPr>
            <a:r>
              <a:rPr lang="zh-CN" altLang="en-US" sz="1000" kern="0" dirty="0" smtClean="0">
                <a:solidFill>
                  <a:srgbClr val="0079DB"/>
                </a:solidFill>
                <a:latin typeface="微软雅黑" panose="020B0503020204020204" pitchFamily="34" charset="-122"/>
              </a:rPr>
              <a:t>数据管理</a:t>
            </a:r>
            <a:endParaRPr lang="en-US" altLang="zh-CN" sz="1000" kern="0" dirty="0" smtClean="0">
              <a:solidFill>
                <a:srgbClr val="0079DB"/>
              </a:solidFill>
              <a:latin typeface="微软雅黑" panose="020B0503020204020204" pitchFamily="34" charset="-122"/>
            </a:endParaRPr>
          </a:p>
          <a:p>
            <a:pPr algn="ctr" defTabSz="1219050">
              <a:defRPr/>
            </a:pPr>
            <a:r>
              <a:rPr lang="zh-CN" altLang="en-US" sz="1000" kern="0" dirty="0" smtClean="0">
                <a:solidFill>
                  <a:srgbClr val="0079DB"/>
                </a:solidFill>
                <a:latin typeface="微软雅黑" panose="020B0503020204020204" pitchFamily="34" charset="-122"/>
              </a:rPr>
              <a:t>部门</a:t>
            </a:r>
          </a:p>
        </p:txBody>
      </p:sp>
      <p:grpSp>
        <p:nvGrpSpPr>
          <p:cNvPr id="854" name="Group 171"/>
          <p:cNvGrpSpPr>
            <a:grpSpLocks/>
          </p:cNvGrpSpPr>
          <p:nvPr/>
        </p:nvGrpSpPr>
        <p:grpSpPr bwMode="auto">
          <a:xfrm>
            <a:off x="9421077" y="1510410"/>
            <a:ext cx="350099" cy="353791"/>
            <a:chOff x="4229" y="936"/>
            <a:chExt cx="290" cy="754"/>
          </a:xfrm>
        </p:grpSpPr>
        <p:sp>
          <p:nvSpPr>
            <p:cNvPr id="855" name="Freeform 172"/>
            <p:cNvSpPr>
              <a:spLocks/>
            </p:cNvSpPr>
            <p:nvPr/>
          </p:nvSpPr>
          <p:spPr bwMode="auto">
            <a:xfrm>
              <a:off x="4246" y="936"/>
              <a:ext cx="273" cy="751"/>
            </a:xfrm>
            <a:custGeom>
              <a:avLst/>
              <a:gdLst>
                <a:gd name="T0" fmla="*/ 0 w 748"/>
                <a:gd name="T1" fmla="*/ 0 h 2058"/>
                <a:gd name="T2" fmla="*/ 0 w 748"/>
                <a:gd name="T3" fmla="*/ 0 h 2058"/>
                <a:gd name="T4" fmla="*/ 0 w 748"/>
                <a:gd name="T5" fmla="*/ 0 h 2058"/>
                <a:gd name="T6" fmla="*/ 0 w 748"/>
                <a:gd name="T7" fmla="*/ 0 h 2058"/>
                <a:gd name="T8" fmla="*/ 0 w 748"/>
                <a:gd name="T9" fmla="*/ 0 h 2058"/>
                <a:gd name="T10" fmla="*/ 0 w 748"/>
                <a:gd name="T11" fmla="*/ 0 h 2058"/>
                <a:gd name="T12" fmla="*/ 0 w 748"/>
                <a:gd name="T13" fmla="*/ 0 h 2058"/>
                <a:gd name="T14" fmla="*/ 0 w 748"/>
                <a:gd name="T15" fmla="*/ 0 h 2058"/>
                <a:gd name="T16" fmla="*/ 0 w 748"/>
                <a:gd name="T17" fmla="*/ 0 h 2058"/>
                <a:gd name="T18" fmla="*/ 0 w 748"/>
                <a:gd name="T19" fmla="*/ 0 h 2058"/>
                <a:gd name="T20" fmla="*/ 0 w 748"/>
                <a:gd name="T21" fmla="*/ 0 h 2058"/>
                <a:gd name="T22" fmla="*/ 0 w 748"/>
                <a:gd name="T23" fmla="*/ 0 h 2058"/>
                <a:gd name="T24" fmla="*/ 0 w 748"/>
                <a:gd name="T25" fmla="*/ 0 h 2058"/>
                <a:gd name="T26" fmla="*/ 0 w 748"/>
                <a:gd name="T27" fmla="*/ 0 h 2058"/>
                <a:gd name="T28" fmla="*/ 0 w 748"/>
                <a:gd name="T29" fmla="*/ 0 h 2058"/>
                <a:gd name="T30" fmla="*/ 0 w 748"/>
                <a:gd name="T31" fmla="*/ 0 h 2058"/>
                <a:gd name="T32" fmla="*/ 0 w 748"/>
                <a:gd name="T33" fmla="*/ 0 h 2058"/>
                <a:gd name="T34" fmla="*/ 0 w 748"/>
                <a:gd name="T35" fmla="*/ 0 h 2058"/>
                <a:gd name="T36" fmla="*/ 0 w 748"/>
                <a:gd name="T37" fmla="*/ 0 h 2058"/>
                <a:gd name="T38" fmla="*/ 0 w 748"/>
                <a:gd name="T39" fmla="*/ 0 h 2058"/>
                <a:gd name="T40" fmla="*/ 0 w 748"/>
                <a:gd name="T41" fmla="*/ 0 h 2058"/>
                <a:gd name="T42" fmla="*/ 0 w 748"/>
                <a:gd name="T43" fmla="*/ 0 h 2058"/>
                <a:gd name="T44" fmla="*/ 0 w 748"/>
                <a:gd name="T45" fmla="*/ 0 h 2058"/>
                <a:gd name="T46" fmla="*/ 0 w 748"/>
                <a:gd name="T47" fmla="*/ 0 h 2058"/>
                <a:gd name="T48" fmla="*/ 0 w 748"/>
                <a:gd name="T49" fmla="*/ 0 h 2058"/>
                <a:gd name="T50" fmla="*/ 0 w 748"/>
                <a:gd name="T51" fmla="*/ 0 h 2058"/>
                <a:gd name="T52" fmla="*/ 0 w 748"/>
                <a:gd name="T53" fmla="*/ 0 h 2058"/>
                <a:gd name="T54" fmla="*/ 0 w 748"/>
                <a:gd name="T55" fmla="*/ 0 h 2058"/>
                <a:gd name="T56" fmla="*/ 0 w 748"/>
                <a:gd name="T57" fmla="*/ 0 h 2058"/>
                <a:gd name="T58" fmla="*/ 0 w 748"/>
                <a:gd name="T59" fmla="*/ 0 h 2058"/>
                <a:gd name="T60" fmla="*/ 0 w 748"/>
                <a:gd name="T61" fmla="*/ 0 h 2058"/>
                <a:gd name="T62" fmla="*/ 0 w 748"/>
                <a:gd name="T63" fmla="*/ 0 h 2058"/>
                <a:gd name="T64" fmla="*/ 0 w 748"/>
                <a:gd name="T65" fmla="*/ 0 h 2058"/>
                <a:gd name="T66" fmla="*/ 0 w 748"/>
                <a:gd name="T67" fmla="*/ 0 h 2058"/>
                <a:gd name="T68" fmla="*/ 0 w 748"/>
                <a:gd name="T69" fmla="*/ 0 h 2058"/>
                <a:gd name="T70" fmla="*/ 0 w 748"/>
                <a:gd name="T71" fmla="*/ 0 h 2058"/>
                <a:gd name="T72" fmla="*/ 0 w 748"/>
                <a:gd name="T73" fmla="*/ 0 h 2058"/>
                <a:gd name="T74" fmla="*/ 0 w 748"/>
                <a:gd name="T75" fmla="*/ 0 h 2058"/>
                <a:gd name="T76" fmla="*/ 0 w 748"/>
                <a:gd name="T77" fmla="*/ 0 h 2058"/>
                <a:gd name="T78" fmla="*/ 0 w 748"/>
                <a:gd name="T79" fmla="*/ 0 h 2058"/>
                <a:gd name="T80" fmla="*/ 0 w 748"/>
                <a:gd name="T81" fmla="*/ 0 h 2058"/>
                <a:gd name="T82" fmla="*/ 0 w 748"/>
                <a:gd name="T83" fmla="*/ 0 h 2058"/>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748" h="2058">
                  <a:moveTo>
                    <a:pt x="572" y="528"/>
                  </a:moveTo>
                  <a:lnTo>
                    <a:pt x="452" y="486"/>
                  </a:lnTo>
                  <a:lnTo>
                    <a:pt x="526" y="456"/>
                  </a:lnTo>
                  <a:lnTo>
                    <a:pt x="538" y="450"/>
                  </a:lnTo>
                  <a:lnTo>
                    <a:pt x="546" y="442"/>
                  </a:lnTo>
                  <a:lnTo>
                    <a:pt x="556" y="430"/>
                  </a:lnTo>
                  <a:lnTo>
                    <a:pt x="564" y="416"/>
                  </a:lnTo>
                  <a:lnTo>
                    <a:pt x="570" y="402"/>
                  </a:lnTo>
                  <a:lnTo>
                    <a:pt x="576" y="384"/>
                  </a:lnTo>
                  <a:lnTo>
                    <a:pt x="582" y="366"/>
                  </a:lnTo>
                  <a:lnTo>
                    <a:pt x="584" y="346"/>
                  </a:lnTo>
                  <a:lnTo>
                    <a:pt x="586" y="324"/>
                  </a:lnTo>
                  <a:lnTo>
                    <a:pt x="586" y="302"/>
                  </a:lnTo>
                  <a:lnTo>
                    <a:pt x="586" y="278"/>
                  </a:lnTo>
                  <a:lnTo>
                    <a:pt x="582" y="254"/>
                  </a:lnTo>
                  <a:lnTo>
                    <a:pt x="578" y="230"/>
                  </a:lnTo>
                  <a:lnTo>
                    <a:pt x="572" y="206"/>
                  </a:lnTo>
                  <a:lnTo>
                    <a:pt x="564" y="182"/>
                  </a:lnTo>
                  <a:lnTo>
                    <a:pt x="554" y="158"/>
                  </a:lnTo>
                  <a:lnTo>
                    <a:pt x="544" y="134"/>
                  </a:lnTo>
                  <a:lnTo>
                    <a:pt x="532" y="114"/>
                  </a:lnTo>
                  <a:lnTo>
                    <a:pt x="520" y="94"/>
                  </a:lnTo>
                  <a:lnTo>
                    <a:pt x="506" y="76"/>
                  </a:lnTo>
                  <a:lnTo>
                    <a:pt x="492" y="60"/>
                  </a:lnTo>
                  <a:lnTo>
                    <a:pt x="478" y="46"/>
                  </a:lnTo>
                  <a:lnTo>
                    <a:pt x="464" y="34"/>
                  </a:lnTo>
                  <a:lnTo>
                    <a:pt x="448" y="24"/>
                  </a:lnTo>
                  <a:lnTo>
                    <a:pt x="434" y="16"/>
                  </a:lnTo>
                  <a:lnTo>
                    <a:pt x="418" y="8"/>
                  </a:lnTo>
                  <a:lnTo>
                    <a:pt x="402" y="4"/>
                  </a:lnTo>
                  <a:lnTo>
                    <a:pt x="386" y="0"/>
                  </a:lnTo>
                  <a:lnTo>
                    <a:pt x="370" y="0"/>
                  </a:lnTo>
                  <a:lnTo>
                    <a:pt x="354" y="0"/>
                  </a:lnTo>
                  <a:lnTo>
                    <a:pt x="336" y="2"/>
                  </a:lnTo>
                  <a:lnTo>
                    <a:pt x="320" y="6"/>
                  </a:lnTo>
                  <a:lnTo>
                    <a:pt x="182" y="48"/>
                  </a:lnTo>
                  <a:lnTo>
                    <a:pt x="344" y="446"/>
                  </a:lnTo>
                  <a:lnTo>
                    <a:pt x="248" y="412"/>
                  </a:lnTo>
                  <a:lnTo>
                    <a:pt x="242" y="410"/>
                  </a:lnTo>
                  <a:lnTo>
                    <a:pt x="230" y="408"/>
                  </a:lnTo>
                  <a:lnTo>
                    <a:pt x="214" y="408"/>
                  </a:lnTo>
                  <a:lnTo>
                    <a:pt x="204" y="410"/>
                  </a:lnTo>
                  <a:lnTo>
                    <a:pt x="194" y="412"/>
                  </a:lnTo>
                  <a:lnTo>
                    <a:pt x="0" y="488"/>
                  </a:lnTo>
                  <a:lnTo>
                    <a:pt x="4" y="490"/>
                  </a:lnTo>
                  <a:lnTo>
                    <a:pt x="14" y="486"/>
                  </a:lnTo>
                  <a:lnTo>
                    <a:pt x="24" y="484"/>
                  </a:lnTo>
                  <a:lnTo>
                    <a:pt x="42" y="484"/>
                  </a:lnTo>
                  <a:lnTo>
                    <a:pt x="54" y="486"/>
                  </a:lnTo>
                  <a:lnTo>
                    <a:pt x="60" y="486"/>
                  </a:lnTo>
                  <a:lnTo>
                    <a:pt x="384" y="604"/>
                  </a:lnTo>
                  <a:lnTo>
                    <a:pt x="418" y="618"/>
                  </a:lnTo>
                  <a:lnTo>
                    <a:pt x="448" y="634"/>
                  </a:lnTo>
                  <a:lnTo>
                    <a:pt x="474" y="654"/>
                  </a:lnTo>
                  <a:lnTo>
                    <a:pt x="494" y="674"/>
                  </a:lnTo>
                  <a:lnTo>
                    <a:pt x="512" y="696"/>
                  </a:lnTo>
                  <a:lnTo>
                    <a:pt x="526" y="718"/>
                  </a:lnTo>
                  <a:lnTo>
                    <a:pt x="536" y="742"/>
                  </a:lnTo>
                  <a:lnTo>
                    <a:pt x="544" y="764"/>
                  </a:lnTo>
                  <a:lnTo>
                    <a:pt x="552" y="784"/>
                  </a:lnTo>
                  <a:lnTo>
                    <a:pt x="556" y="806"/>
                  </a:lnTo>
                  <a:lnTo>
                    <a:pt x="560" y="840"/>
                  </a:lnTo>
                  <a:lnTo>
                    <a:pt x="560" y="864"/>
                  </a:lnTo>
                  <a:lnTo>
                    <a:pt x="560" y="872"/>
                  </a:lnTo>
                  <a:lnTo>
                    <a:pt x="542" y="1406"/>
                  </a:lnTo>
                  <a:lnTo>
                    <a:pt x="410" y="1358"/>
                  </a:lnTo>
                  <a:lnTo>
                    <a:pt x="410" y="2058"/>
                  </a:lnTo>
                  <a:lnTo>
                    <a:pt x="566" y="2004"/>
                  </a:lnTo>
                  <a:lnTo>
                    <a:pt x="576" y="1398"/>
                  </a:lnTo>
                  <a:lnTo>
                    <a:pt x="730" y="1330"/>
                  </a:lnTo>
                  <a:lnTo>
                    <a:pt x="746" y="796"/>
                  </a:lnTo>
                  <a:lnTo>
                    <a:pt x="748" y="788"/>
                  </a:lnTo>
                  <a:lnTo>
                    <a:pt x="748" y="764"/>
                  </a:lnTo>
                  <a:lnTo>
                    <a:pt x="744" y="730"/>
                  </a:lnTo>
                  <a:lnTo>
                    <a:pt x="738" y="710"/>
                  </a:lnTo>
                  <a:lnTo>
                    <a:pt x="732" y="688"/>
                  </a:lnTo>
                  <a:lnTo>
                    <a:pt x="724" y="666"/>
                  </a:lnTo>
                  <a:lnTo>
                    <a:pt x="714" y="644"/>
                  </a:lnTo>
                  <a:lnTo>
                    <a:pt x="700" y="620"/>
                  </a:lnTo>
                  <a:lnTo>
                    <a:pt x="682" y="600"/>
                  </a:lnTo>
                  <a:lnTo>
                    <a:pt x="660" y="578"/>
                  </a:lnTo>
                  <a:lnTo>
                    <a:pt x="636" y="560"/>
                  </a:lnTo>
                  <a:lnTo>
                    <a:pt x="606" y="542"/>
                  </a:lnTo>
                  <a:lnTo>
                    <a:pt x="572" y="528"/>
                  </a:lnTo>
                  <a:close/>
                </a:path>
              </a:pathLst>
            </a:custGeom>
            <a:solidFill>
              <a:srgbClr val="CC696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a:defRPr/>
              </a:pPr>
              <a:endParaRPr lang="en-US" sz="1000" kern="0" smtClean="0">
                <a:solidFill>
                  <a:srgbClr val="3C3C3B"/>
                </a:solidFill>
                <a:latin typeface="微软雅黑" panose="020B0503020204020204" pitchFamily="34" charset="-122"/>
              </a:endParaRPr>
            </a:p>
          </p:txBody>
        </p:sp>
        <p:sp>
          <p:nvSpPr>
            <p:cNvPr id="856" name="Freeform 173"/>
            <p:cNvSpPr>
              <a:spLocks/>
            </p:cNvSpPr>
            <p:nvPr/>
          </p:nvSpPr>
          <p:spPr bwMode="auto">
            <a:xfrm>
              <a:off x="4229" y="1109"/>
              <a:ext cx="223" cy="581"/>
            </a:xfrm>
            <a:custGeom>
              <a:avLst/>
              <a:gdLst>
                <a:gd name="T0" fmla="*/ 0 w 598"/>
                <a:gd name="T1" fmla="*/ 0 h 1574"/>
                <a:gd name="T2" fmla="*/ 0 w 598"/>
                <a:gd name="T3" fmla="*/ 0 h 1574"/>
                <a:gd name="T4" fmla="*/ 0 w 598"/>
                <a:gd name="T5" fmla="*/ 0 h 1574"/>
                <a:gd name="T6" fmla="*/ 0 w 598"/>
                <a:gd name="T7" fmla="*/ 0 h 1574"/>
                <a:gd name="T8" fmla="*/ 0 w 598"/>
                <a:gd name="T9" fmla="*/ 0 h 1574"/>
                <a:gd name="T10" fmla="*/ 0 w 598"/>
                <a:gd name="T11" fmla="*/ 0 h 1574"/>
                <a:gd name="T12" fmla="*/ 0 w 598"/>
                <a:gd name="T13" fmla="*/ 0 h 1574"/>
                <a:gd name="T14" fmla="*/ 0 w 598"/>
                <a:gd name="T15" fmla="*/ 0 h 1574"/>
                <a:gd name="T16" fmla="*/ 0 w 598"/>
                <a:gd name="T17" fmla="*/ 0 h 1574"/>
                <a:gd name="T18" fmla="*/ 0 w 598"/>
                <a:gd name="T19" fmla="*/ 0 h 1574"/>
                <a:gd name="T20" fmla="*/ 0 w 598"/>
                <a:gd name="T21" fmla="*/ 0 h 1574"/>
                <a:gd name="T22" fmla="*/ 0 w 598"/>
                <a:gd name="T23" fmla="*/ 0 h 1574"/>
                <a:gd name="T24" fmla="*/ 0 w 598"/>
                <a:gd name="T25" fmla="*/ 0 h 1574"/>
                <a:gd name="T26" fmla="*/ 0 w 598"/>
                <a:gd name="T27" fmla="*/ 0 h 1574"/>
                <a:gd name="T28" fmla="*/ 0 w 598"/>
                <a:gd name="T29" fmla="*/ 0 h 1574"/>
                <a:gd name="T30" fmla="*/ 0 w 598"/>
                <a:gd name="T31" fmla="*/ 0 h 1574"/>
                <a:gd name="T32" fmla="*/ 0 w 598"/>
                <a:gd name="T33" fmla="*/ 0 h 1574"/>
                <a:gd name="T34" fmla="*/ 0 w 598"/>
                <a:gd name="T35" fmla="*/ 0 h 1574"/>
                <a:gd name="T36" fmla="*/ 0 w 598"/>
                <a:gd name="T37" fmla="*/ 0 h 1574"/>
                <a:gd name="T38" fmla="*/ 0 w 598"/>
                <a:gd name="T39" fmla="*/ 0 h 1574"/>
                <a:gd name="T40" fmla="*/ 0 w 598"/>
                <a:gd name="T41" fmla="*/ 0 h 1574"/>
                <a:gd name="T42" fmla="*/ 0 w 598"/>
                <a:gd name="T43" fmla="*/ 0 h 1574"/>
                <a:gd name="T44" fmla="*/ 0 w 598"/>
                <a:gd name="T45" fmla="*/ 0 h 1574"/>
                <a:gd name="T46" fmla="*/ 0 w 598"/>
                <a:gd name="T47" fmla="*/ 0 h 1574"/>
                <a:gd name="T48" fmla="*/ 0 w 598"/>
                <a:gd name="T49" fmla="*/ 0 h 1574"/>
                <a:gd name="T50" fmla="*/ 0 w 598"/>
                <a:gd name="T51" fmla="*/ 0 h 1574"/>
                <a:gd name="T52" fmla="*/ 0 w 598"/>
                <a:gd name="T53" fmla="*/ 0 h 1574"/>
                <a:gd name="T54" fmla="*/ 0 w 598"/>
                <a:gd name="T55" fmla="*/ 0 h 1574"/>
                <a:gd name="T56" fmla="*/ 0 w 598"/>
                <a:gd name="T57" fmla="*/ 0 h 1574"/>
                <a:gd name="T58" fmla="*/ 0 w 598"/>
                <a:gd name="T59" fmla="*/ 0 h 1574"/>
                <a:gd name="T60" fmla="*/ 0 w 598"/>
                <a:gd name="T61" fmla="*/ 0 h 1574"/>
                <a:gd name="T62" fmla="*/ 0 w 598"/>
                <a:gd name="T63" fmla="*/ 0 h 1574"/>
                <a:gd name="T64" fmla="*/ 0 w 598"/>
                <a:gd name="T65" fmla="*/ 0 h 1574"/>
                <a:gd name="T66" fmla="*/ 0 w 598"/>
                <a:gd name="T67" fmla="*/ 0 h 1574"/>
                <a:gd name="T68" fmla="*/ 0 w 598"/>
                <a:gd name="T69" fmla="*/ 0 h 1574"/>
                <a:gd name="T70" fmla="*/ 0 w 598"/>
                <a:gd name="T71" fmla="*/ 0 h 1574"/>
                <a:gd name="T72" fmla="*/ 0 w 598"/>
                <a:gd name="T73" fmla="*/ 0 h 1574"/>
                <a:gd name="T74" fmla="*/ 0 w 598"/>
                <a:gd name="T75" fmla="*/ 0 h 1574"/>
                <a:gd name="T76" fmla="*/ 0 w 598"/>
                <a:gd name="T77" fmla="*/ 0 h 1574"/>
                <a:gd name="T78" fmla="*/ 0 w 598"/>
                <a:gd name="T79" fmla="*/ 0 h 1574"/>
                <a:gd name="T80" fmla="*/ 0 w 598"/>
                <a:gd name="T81" fmla="*/ 0 h 1574"/>
                <a:gd name="T82" fmla="*/ 0 w 598"/>
                <a:gd name="T83" fmla="*/ 0 h 1574"/>
                <a:gd name="T84" fmla="*/ 0 w 598"/>
                <a:gd name="T85" fmla="*/ 0 h 1574"/>
                <a:gd name="T86" fmla="*/ 0 w 598"/>
                <a:gd name="T87" fmla="*/ 0 h 1574"/>
                <a:gd name="T88" fmla="*/ 0 w 598"/>
                <a:gd name="T89" fmla="*/ 0 h 1574"/>
                <a:gd name="T90" fmla="*/ 0 w 598"/>
                <a:gd name="T91" fmla="*/ 0 h 1574"/>
                <a:gd name="T92" fmla="*/ 0 w 598"/>
                <a:gd name="T93" fmla="*/ 0 h 1574"/>
                <a:gd name="T94" fmla="*/ 0 w 598"/>
                <a:gd name="T95" fmla="*/ 0 h 1574"/>
                <a:gd name="T96" fmla="*/ 0 w 598"/>
                <a:gd name="T97" fmla="*/ 0 h 1574"/>
                <a:gd name="T98" fmla="*/ 0 w 598"/>
                <a:gd name="T99" fmla="*/ 0 h 1574"/>
                <a:gd name="T100" fmla="*/ 0 w 598"/>
                <a:gd name="T101" fmla="*/ 0 h 1574"/>
                <a:gd name="T102" fmla="*/ 0 w 598"/>
                <a:gd name="T103" fmla="*/ 0 h 1574"/>
                <a:gd name="T104" fmla="*/ 0 w 598"/>
                <a:gd name="T105" fmla="*/ 0 h 1574"/>
                <a:gd name="T106" fmla="*/ 0 w 598"/>
                <a:gd name="T107" fmla="*/ 0 h 1574"/>
                <a:gd name="T108" fmla="*/ 0 w 598"/>
                <a:gd name="T109" fmla="*/ 0 h 1574"/>
                <a:gd name="T110" fmla="*/ 0 w 598"/>
                <a:gd name="T111" fmla="*/ 0 h 1574"/>
                <a:gd name="T112" fmla="*/ 0 w 598"/>
                <a:gd name="T113" fmla="*/ 0 h 1574"/>
                <a:gd name="T114" fmla="*/ 0 w 598"/>
                <a:gd name="T115" fmla="*/ 0 h 1574"/>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598" h="1574">
                  <a:moveTo>
                    <a:pt x="594" y="322"/>
                  </a:moveTo>
                  <a:lnTo>
                    <a:pt x="590" y="300"/>
                  </a:lnTo>
                  <a:lnTo>
                    <a:pt x="582" y="280"/>
                  </a:lnTo>
                  <a:lnTo>
                    <a:pt x="574" y="258"/>
                  </a:lnTo>
                  <a:lnTo>
                    <a:pt x="564" y="234"/>
                  </a:lnTo>
                  <a:lnTo>
                    <a:pt x="550" y="212"/>
                  </a:lnTo>
                  <a:lnTo>
                    <a:pt x="532" y="190"/>
                  </a:lnTo>
                  <a:lnTo>
                    <a:pt x="512" y="170"/>
                  </a:lnTo>
                  <a:lnTo>
                    <a:pt x="486" y="150"/>
                  </a:lnTo>
                  <a:lnTo>
                    <a:pt x="456" y="134"/>
                  </a:lnTo>
                  <a:lnTo>
                    <a:pt x="422" y="120"/>
                  </a:lnTo>
                  <a:lnTo>
                    <a:pt x="98" y="2"/>
                  </a:lnTo>
                  <a:lnTo>
                    <a:pt x="92" y="2"/>
                  </a:lnTo>
                  <a:lnTo>
                    <a:pt x="80" y="0"/>
                  </a:lnTo>
                  <a:lnTo>
                    <a:pt x="62" y="0"/>
                  </a:lnTo>
                  <a:lnTo>
                    <a:pt x="52" y="2"/>
                  </a:lnTo>
                  <a:lnTo>
                    <a:pt x="42" y="6"/>
                  </a:lnTo>
                  <a:lnTo>
                    <a:pt x="34" y="10"/>
                  </a:lnTo>
                  <a:lnTo>
                    <a:pt x="26" y="14"/>
                  </a:lnTo>
                  <a:lnTo>
                    <a:pt x="20" y="22"/>
                  </a:lnTo>
                  <a:lnTo>
                    <a:pt x="14" y="32"/>
                  </a:lnTo>
                  <a:lnTo>
                    <a:pt x="8" y="42"/>
                  </a:lnTo>
                  <a:lnTo>
                    <a:pt x="4" y="56"/>
                  </a:lnTo>
                  <a:lnTo>
                    <a:pt x="2" y="72"/>
                  </a:lnTo>
                  <a:lnTo>
                    <a:pt x="0" y="90"/>
                  </a:lnTo>
                  <a:lnTo>
                    <a:pt x="2" y="150"/>
                  </a:lnTo>
                  <a:lnTo>
                    <a:pt x="8" y="236"/>
                  </a:lnTo>
                  <a:lnTo>
                    <a:pt x="26" y="444"/>
                  </a:lnTo>
                  <a:lnTo>
                    <a:pt x="50" y="710"/>
                  </a:lnTo>
                  <a:lnTo>
                    <a:pt x="160" y="758"/>
                  </a:lnTo>
                  <a:lnTo>
                    <a:pt x="162" y="258"/>
                  </a:lnTo>
                  <a:lnTo>
                    <a:pt x="162" y="252"/>
                  </a:lnTo>
                  <a:lnTo>
                    <a:pt x="164" y="248"/>
                  </a:lnTo>
                  <a:lnTo>
                    <a:pt x="168" y="246"/>
                  </a:lnTo>
                  <a:lnTo>
                    <a:pt x="174" y="246"/>
                  </a:lnTo>
                  <a:lnTo>
                    <a:pt x="178" y="246"/>
                  </a:lnTo>
                  <a:lnTo>
                    <a:pt x="182" y="248"/>
                  </a:lnTo>
                  <a:lnTo>
                    <a:pt x="184" y="252"/>
                  </a:lnTo>
                  <a:lnTo>
                    <a:pt x="186" y="258"/>
                  </a:lnTo>
                  <a:lnTo>
                    <a:pt x="184" y="1184"/>
                  </a:lnTo>
                  <a:lnTo>
                    <a:pt x="186" y="1486"/>
                  </a:lnTo>
                  <a:lnTo>
                    <a:pt x="424" y="1574"/>
                  </a:lnTo>
                  <a:lnTo>
                    <a:pt x="424" y="356"/>
                  </a:lnTo>
                  <a:lnTo>
                    <a:pt x="426" y="350"/>
                  </a:lnTo>
                  <a:lnTo>
                    <a:pt x="428" y="346"/>
                  </a:lnTo>
                  <a:lnTo>
                    <a:pt x="432" y="344"/>
                  </a:lnTo>
                  <a:lnTo>
                    <a:pt x="436" y="344"/>
                  </a:lnTo>
                  <a:lnTo>
                    <a:pt x="442" y="344"/>
                  </a:lnTo>
                  <a:lnTo>
                    <a:pt x="446" y="346"/>
                  </a:lnTo>
                  <a:lnTo>
                    <a:pt x="448" y="350"/>
                  </a:lnTo>
                  <a:lnTo>
                    <a:pt x="448" y="356"/>
                  </a:lnTo>
                  <a:lnTo>
                    <a:pt x="448" y="736"/>
                  </a:lnTo>
                  <a:lnTo>
                    <a:pt x="448" y="874"/>
                  </a:lnTo>
                  <a:lnTo>
                    <a:pt x="580" y="922"/>
                  </a:lnTo>
                  <a:lnTo>
                    <a:pt x="598" y="388"/>
                  </a:lnTo>
                  <a:lnTo>
                    <a:pt x="598" y="380"/>
                  </a:lnTo>
                  <a:lnTo>
                    <a:pt x="598" y="356"/>
                  </a:lnTo>
                  <a:lnTo>
                    <a:pt x="594" y="322"/>
                  </a:lnTo>
                  <a:close/>
                </a:path>
              </a:pathLst>
            </a:custGeom>
            <a:solidFill>
              <a:srgbClr val="0079DB"/>
            </a:solidFill>
            <a:ln>
              <a:noFill/>
            </a:ln>
            <a:extLst>
              <a:ext uri="{91240B29-F687-4F45-9708-019B960494DF}">
                <a14:hiddenLine xmlns:a14="http://schemas.microsoft.com/office/drawing/2010/main" w="9525">
                  <a:solidFill>
                    <a:schemeClr val="accent1"/>
                  </a:solidFill>
                  <a:round/>
                  <a:headEnd/>
                  <a:tailEnd/>
                </a14:hiddenLine>
              </a:ext>
            </a:extLst>
          </p:spPr>
          <p:txBody>
            <a:bodyPr/>
            <a:lstStyle/>
            <a:p>
              <a:pPr defTabSz="1219050">
                <a:defRPr/>
              </a:pPr>
              <a:endParaRPr lang="en-US" sz="1000" kern="0" smtClean="0">
                <a:solidFill>
                  <a:srgbClr val="3C3C3B"/>
                </a:solidFill>
                <a:latin typeface="微软雅黑" panose="020B0503020204020204" pitchFamily="34" charset="-122"/>
              </a:endParaRPr>
            </a:p>
          </p:txBody>
        </p:sp>
        <p:sp>
          <p:nvSpPr>
            <p:cNvPr id="857" name="Freeform 174"/>
            <p:cNvSpPr>
              <a:spLocks/>
            </p:cNvSpPr>
            <p:nvPr/>
          </p:nvSpPr>
          <p:spPr bwMode="white">
            <a:xfrm>
              <a:off x="4386" y="1238"/>
              <a:ext cx="10" cy="450"/>
            </a:xfrm>
            <a:custGeom>
              <a:avLst/>
              <a:gdLst>
                <a:gd name="T0" fmla="*/ 0 w 24"/>
                <a:gd name="T1" fmla="*/ 0 h 1234"/>
                <a:gd name="T2" fmla="*/ 0 w 24"/>
                <a:gd name="T3" fmla="*/ 0 h 1234"/>
                <a:gd name="T4" fmla="*/ 0 w 24"/>
                <a:gd name="T5" fmla="*/ 0 h 1234"/>
                <a:gd name="T6" fmla="*/ 0 w 24"/>
                <a:gd name="T7" fmla="*/ 0 h 1234"/>
                <a:gd name="T8" fmla="*/ 0 w 24"/>
                <a:gd name="T9" fmla="*/ 0 h 1234"/>
                <a:gd name="T10" fmla="*/ 0 w 24"/>
                <a:gd name="T11" fmla="*/ 0 h 1234"/>
                <a:gd name="T12" fmla="*/ 0 w 24"/>
                <a:gd name="T13" fmla="*/ 0 h 1234"/>
                <a:gd name="T14" fmla="*/ 0 w 24"/>
                <a:gd name="T15" fmla="*/ 0 h 1234"/>
                <a:gd name="T16" fmla="*/ 0 w 24"/>
                <a:gd name="T17" fmla="*/ 0 h 1234"/>
                <a:gd name="T18" fmla="*/ 0 w 24"/>
                <a:gd name="T19" fmla="*/ 0 h 1234"/>
                <a:gd name="T20" fmla="*/ 0 w 24"/>
                <a:gd name="T21" fmla="*/ 0 h 1234"/>
                <a:gd name="T22" fmla="*/ 0 w 24"/>
                <a:gd name="T23" fmla="*/ 0 h 1234"/>
                <a:gd name="T24" fmla="*/ 0 w 24"/>
                <a:gd name="T25" fmla="*/ 0 h 1234"/>
                <a:gd name="T26" fmla="*/ 0 w 24"/>
                <a:gd name="T27" fmla="*/ 0 h 1234"/>
                <a:gd name="T28" fmla="*/ 0 w 24"/>
                <a:gd name="T29" fmla="*/ 0 h 123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4" h="1234">
                  <a:moveTo>
                    <a:pt x="12" y="0"/>
                  </a:moveTo>
                  <a:lnTo>
                    <a:pt x="8" y="0"/>
                  </a:lnTo>
                  <a:lnTo>
                    <a:pt x="4" y="2"/>
                  </a:lnTo>
                  <a:lnTo>
                    <a:pt x="2" y="6"/>
                  </a:lnTo>
                  <a:lnTo>
                    <a:pt x="0" y="12"/>
                  </a:lnTo>
                  <a:lnTo>
                    <a:pt x="0" y="1230"/>
                  </a:lnTo>
                  <a:lnTo>
                    <a:pt x="14" y="1234"/>
                  </a:lnTo>
                  <a:lnTo>
                    <a:pt x="24" y="1230"/>
                  </a:lnTo>
                  <a:lnTo>
                    <a:pt x="24" y="530"/>
                  </a:lnTo>
                  <a:lnTo>
                    <a:pt x="24" y="392"/>
                  </a:lnTo>
                  <a:lnTo>
                    <a:pt x="24" y="12"/>
                  </a:lnTo>
                  <a:lnTo>
                    <a:pt x="24" y="6"/>
                  </a:lnTo>
                  <a:lnTo>
                    <a:pt x="22" y="2"/>
                  </a:lnTo>
                  <a:lnTo>
                    <a:pt x="18" y="0"/>
                  </a:lnTo>
                  <a:lnTo>
                    <a:pt x="1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a:defRPr/>
              </a:pPr>
              <a:endParaRPr lang="en-US" sz="1000" kern="0" smtClean="0">
                <a:solidFill>
                  <a:srgbClr val="3C3C3B"/>
                </a:solidFill>
                <a:latin typeface="微软雅黑" panose="020B0503020204020204" pitchFamily="34" charset="-122"/>
              </a:endParaRPr>
            </a:p>
          </p:txBody>
        </p:sp>
        <p:sp>
          <p:nvSpPr>
            <p:cNvPr id="858" name="Freeform 175"/>
            <p:cNvSpPr>
              <a:spLocks/>
            </p:cNvSpPr>
            <p:nvPr/>
          </p:nvSpPr>
          <p:spPr bwMode="white">
            <a:xfrm>
              <a:off x="4290" y="1203"/>
              <a:ext cx="10" cy="342"/>
            </a:xfrm>
            <a:custGeom>
              <a:avLst/>
              <a:gdLst>
                <a:gd name="T0" fmla="*/ 0 w 26"/>
                <a:gd name="T1" fmla="*/ 0 h 938"/>
                <a:gd name="T2" fmla="*/ 0 w 26"/>
                <a:gd name="T3" fmla="*/ 0 h 938"/>
                <a:gd name="T4" fmla="*/ 0 w 26"/>
                <a:gd name="T5" fmla="*/ 0 h 938"/>
                <a:gd name="T6" fmla="*/ 0 w 26"/>
                <a:gd name="T7" fmla="*/ 0 h 938"/>
                <a:gd name="T8" fmla="*/ 0 w 26"/>
                <a:gd name="T9" fmla="*/ 0 h 938"/>
                <a:gd name="T10" fmla="*/ 0 w 26"/>
                <a:gd name="T11" fmla="*/ 0 h 938"/>
                <a:gd name="T12" fmla="*/ 0 w 26"/>
                <a:gd name="T13" fmla="*/ 0 h 938"/>
                <a:gd name="T14" fmla="*/ 0 w 26"/>
                <a:gd name="T15" fmla="*/ 0 h 938"/>
                <a:gd name="T16" fmla="*/ 0 w 26"/>
                <a:gd name="T17" fmla="*/ 0 h 938"/>
                <a:gd name="T18" fmla="*/ 0 w 26"/>
                <a:gd name="T19" fmla="*/ 0 h 938"/>
                <a:gd name="T20" fmla="*/ 0 w 26"/>
                <a:gd name="T21" fmla="*/ 0 h 938"/>
                <a:gd name="T22" fmla="*/ 0 w 26"/>
                <a:gd name="T23" fmla="*/ 0 h 938"/>
                <a:gd name="T24" fmla="*/ 0 w 26"/>
                <a:gd name="T25" fmla="*/ 0 h 93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26" h="938">
                  <a:moveTo>
                    <a:pt x="14" y="0"/>
                  </a:moveTo>
                  <a:lnTo>
                    <a:pt x="8" y="0"/>
                  </a:lnTo>
                  <a:lnTo>
                    <a:pt x="4" y="2"/>
                  </a:lnTo>
                  <a:lnTo>
                    <a:pt x="2" y="6"/>
                  </a:lnTo>
                  <a:lnTo>
                    <a:pt x="2" y="12"/>
                  </a:lnTo>
                  <a:lnTo>
                    <a:pt x="0" y="512"/>
                  </a:lnTo>
                  <a:lnTo>
                    <a:pt x="22" y="520"/>
                  </a:lnTo>
                  <a:lnTo>
                    <a:pt x="24" y="938"/>
                  </a:lnTo>
                  <a:lnTo>
                    <a:pt x="26" y="12"/>
                  </a:lnTo>
                  <a:lnTo>
                    <a:pt x="24" y="6"/>
                  </a:lnTo>
                  <a:lnTo>
                    <a:pt x="22" y="2"/>
                  </a:lnTo>
                  <a:lnTo>
                    <a:pt x="18" y="0"/>
                  </a:lnTo>
                  <a:lnTo>
                    <a:pt x="1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a:defRPr/>
              </a:pPr>
              <a:endParaRPr lang="en-US" sz="1000" kern="0" smtClean="0">
                <a:solidFill>
                  <a:srgbClr val="3C3C3B"/>
                </a:solidFill>
                <a:latin typeface="微软雅黑" panose="020B0503020204020204" pitchFamily="34" charset="-122"/>
              </a:endParaRPr>
            </a:p>
          </p:txBody>
        </p:sp>
        <p:sp>
          <p:nvSpPr>
            <p:cNvPr id="859" name="Freeform 176"/>
            <p:cNvSpPr>
              <a:spLocks/>
            </p:cNvSpPr>
            <p:nvPr/>
          </p:nvSpPr>
          <p:spPr bwMode="auto">
            <a:xfrm>
              <a:off x="4283" y="952"/>
              <a:ext cx="122" cy="177"/>
            </a:xfrm>
            <a:custGeom>
              <a:avLst/>
              <a:gdLst>
                <a:gd name="T0" fmla="*/ 0 w 334"/>
                <a:gd name="T1" fmla="*/ 0 h 486"/>
                <a:gd name="T2" fmla="*/ 0 w 334"/>
                <a:gd name="T3" fmla="*/ 0 h 486"/>
                <a:gd name="T4" fmla="*/ 0 w 334"/>
                <a:gd name="T5" fmla="*/ 0 h 486"/>
                <a:gd name="T6" fmla="*/ 0 w 334"/>
                <a:gd name="T7" fmla="*/ 0 h 486"/>
                <a:gd name="T8" fmla="*/ 0 w 334"/>
                <a:gd name="T9" fmla="*/ 0 h 486"/>
                <a:gd name="T10" fmla="*/ 0 w 334"/>
                <a:gd name="T11" fmla="*/ 0 h 486"/>
                <a:gd name="T12" fmla="*/ 0 w 334"/>
                <a:gd name="T13" fmla="*/ 0 h 486"/>
                <a:gd name="T14" fmla="*/ 0 w 334"/>
                <a:gd name="T15" fmla="*/ 0 h 486"/>
                <a:gd name="T16" fmla="*/ 0 w 334"/>
                <a:gd name="T17" fmla="*/ 0 h 486"/>
                <a:gd name="T18" fmla="*/ 0 w 334"/>
                <a:gd name="T19" fmla="*/ 0 h 486"/>
                <a:gd name="T20" fmla="*/ 0 w 334"/>
                <a:gd name="T21" fmla="*/ 0 h 486"/>
                <a:gd name="T22" fmla="*/ 0 w 334"/>
                <a:gd name="T23" fmla="*/ 0 h 486"/>
                <a:gd name="T24" fmla="*/ 0 w 334"/>
                <a:gd name="T25" fmla="*/ 0 h 486"/>
                <a:gd name="T26" fmla="*/ 0 w 334"/>
                <a:gd name="T27" fmla="*/ 0 h 486"/>
                <a:gd name="T28" fmla="*/ 0 w 334"/>
                <a:gd name="T29" fmla="*/ 0 h 486"/>
                <a:gd name="T30" fmla="*/ 0 w 334"/>
                <a:gd name="T31" fmla="*/ 0 h 486"/>
                <a:gd name="T32" fmla="*/ 0 w 334"/>
                <a:gd name="T33" fmla="*/ 0 h 486"/>
                <a:gd name="T34" fmla="*/ 0 w 334"/>
                <a:gd name="T35" fmla="*/ 0 h 486"/>
                <a:gd name="T36" fmla="*/ 0 w 334"/>
                <a:gd name="T37" fmla="*/ 0 h 486"/>
                <a:gd name="T38" fmla="*/ 0 w 334"/>
                <a:gd name="T39" fmla="*/ 0 h 486"/>
                <a:gd name="T40" fmla="*/ 0 w 334"/>
                <a:gd name="T41" fmla="*/ 0 h 486"/>
                <a:gd name="T42" fmla="*/ 0 w 334"/>
                <a:gd name="T43" fmla="*/ 0 h 486"/>
                <a:gd name="T44" fmla="*/ 0 w 334"/>
                <a:gd name="T45" fmla="*/ 0 h 486"/>
                <a:gd name="T46" fmla="*/ 0 w 334"/>
                <a:gd name="T47" fmla="*/ 0 h 486"/>
                <a:gd name="T48" fmla="*/ 0 w 334"/>
                <a:gd name="T49" fmla="*/ 0 h 486"/>
                <a:gd name="T50" fmla="*/ 0 w 334"/>
                <a:gd name="T51" fmla="*/ 0 h 486"/>
                <a:gd name="T52" fmla="*/ 0 w 334"/>
                <a:gd name="T53" fmla="*/ 0 h 486"/>
                <a:gd name="T54" fmla="*/ 0 w 334"/>
                <a:gd name="T55" fmla="*/ 0 h 486"/>
                <a:gd name="T56" fmla="*/ 0 w 334"/>
                <a:gd name="T57" fmla="*/ 0 h 486"/>
                <a:gd name="T58" fmla="*/ 0 w 334"/>
                <a:gd name="T59" fmla="*/ 0 h 486"/>
                <a:gd name="T60" fmla="*/ 0 w 334"/>
                <a:gd name="T61" fmla="*/ 0 h 486"/>
                <a:gd name="T62" fmla="*/ 0 w 334"/>
                <a:gd name="T63" fmla="*/ 0 h 48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334" h="486">
                  <a:moveTo>
                    <a:pt x="298" y="164"/>
                  </a:moveTo>
                  <a:lnTo>
                    <a:pt x="308" y="188"/>
                  </a:lnTo>
                  <a:lnTo>
                    <a:pt x="316" y="212"/>
                  </a:lnTo>
                  <a:lnTo>
                    <a:pt x="324" y="236"/>
                  </a:lnTo>
                  <a:lnTo>
                    <a:pt x="328" y="260"/>
                  </a:lnTo>
                  <a:lnTo>
                    <a:pt x="332" y="284"/>
                  </a:lnTo>
                  <a:lnTo>
                    <a:pt x="334" y="306"/>
                  </a:lnTo>
                  <a:lnTo>
                    <a:pt x="334" y="328"/>
                  </a:lnTo>
                  <a:lnTo>
                    <a:pt x="334" y="350"/>
                  </a:lnTo>
                  <a:lnTo>
                    <a:pt x="330" y="370"/>
                  </a:lnTo>
                  <a:lnTo>
                    <a:pt x="326" y="390"/>
                  </a:lnTo>
                  <a:lnTo>
                    <a:pt x="320" y="408"/>
                  </a:lnTo>
                  <a:lnTo>
                    <a:pt x="314" y="424"/>
                  </a:lnTo>
                  <a:lnTo>
                    <a:pt x="306" y="440"/>
                  </a:lnTo>
                  <a:lnTo>
                    <a:pt x="296" y="454"/>
                  </a:lnTo>
                  <a:lnTo>
                    <a:pt x="284" y="464"/>
                  </a:lnTo>
                  <a:lnTo>
                    <a:pt x="270" y="474"/>
                  </a:lnTo>
                  <a:lnTo>
                    <a:pt x="256" y="480"/>
                  </a:lnTo>
                  <a:lnTo>
                    <a:pt x="242" y="486"/>
                  </a:lnTo>
                  <a:lnTo>
                    <a:pt x="228" y="486"/>
                  </a:lnTo>
                  <a:lnTo>
                    <a:pt x="212" y="486"/>
                  </a:lnTo>
                  <a:lnTo>
                    <a:pt x="196" y="484"/>
                  </a:lnTo>
                  <a:lnTo>
                    <a:pt x="180" y="478"/>
                  </a:lnTo>
                  <a:lnTo>
                    <a:pt x="164" y="472"/>
                  </a:lnTo>
                  <a:lnTo>
                    <a:pt x="148" y="462"/>
                  </a:lnTo>
                  <a:lnTo>
                    <a:pt x="132" y="450"/>
                  </a:lnTo>
                  <a:lnTo>
                    <a:pt x="116" y="438"/>
                  </a:lnTo>
                  <a:lnTo>
                    <a:pt x="102" y="422"/>
                  </a:lnTo>
                  <a:lnTo>
                    <a:pt x="88" y="406"/>
                  </a:lnTo>
                  <a:lnTo>
                    <a:pt x="74" y="388"/>
                  </a:lnTo>
                  <a:lnTo>
                    <a:pt x="60" y="366"/>
                  </a:lnTo>
                  <a:lnTo>
                    <a:pt x="48" y="346"/>
                  </a:lnTo>
                  <a:lnTo>
                    <a:pt x="36" y="322"/>
                  </a:lnTo>
                  <a:lnTo>
                    <a:pt x="26" y="298"/>
                  </a:lnTo>
                  <a:lnTo>
                    <a:pt x="18" y="274"/>
                  </a:lnTo>
                  <a:lnTo>
                    <a:pt x="12" y="250"/>
                  </a:lnTo>
                  <a:lnTo>
                    <a:pt x="6" y="226"/>
                  </a:lnTo>
                  <a:lnTo>
                    <a:pt x="4" y="202"/>
                  </a:lnTo>
                  <a:lnTo>
                    <a:pt x="2" y="180"/>
                  </a:lnTo>
                  <a:lnTo>
                    <a:pt x="0" y="158"/>
                  </a:lnTo>
                  <a:lnTo>
                    <a:pt x="2" y="136"/>
                  </a:lnTo>
                  <a:lnTo>
                    <a:pt x="4" y="116"/>
                  </a:lnTo>
                  <a:lnTo>
                    <a:pt x="8" y="96"/>
                  </a:lnTo>
                  <a:lnTo>
                    <a:pt x="14" y="78"/>
                  </a:lnTo>
                  <a:lnTo>
                    <a:pt x="22" y="62"/>
                  </a:lnTo>
                  <a:lnTo>
                    <a:pt x="30" y="46"/>
                  </a:lnTo>
                  <a:lnTo>
                    <a:pt x="40" y="34"/>
                  </a:lnTo>
                  <a:lnTo>
                    <a:pt x="52" y="22"/>
                  </a:lnTo>
                  <a:lnTo>
                    <a:pt x="64" y="12"/>
                  </a:lnTo>
                  <a:lnTo>
                    <a:pt x="78" y="6"/>
                  </a:lnTo>
                  <a:lnTo>
                    <a:pt x="94" y="2"/>
                  </a:lnTo>
                  <a:lnTo>
                    <a:pt x="108" y="0"/>
                  </a:lnTo>
                  <a:lnTo>
                    <a:pt x="124" y="0"/>
                  </a:lnTo>
                  <a:lnTo>
                    <a:pt x="140" y="2"/>
                  </a:lnTo>
                  <a:lnTo>
                    <a:pt x="156" y="8"/>
                  </a:lnTo>
                  <a:lnTo>
                    <a:pt x="172" y="14"/>
                  </a:lnTo>
                  <a:lnTo>
                    <a:pt x="188" y="24"/>
                  </a:lnTo>
                  <a:lnTo>
                    <a:pt x="204" y="36"/>
                  </a:lnTo>
                  <a:lnTo>
                    <a:pt x="218" y="48"/>
                  </a:lnTo>
                  <a:lnTo>
                    <a:pt x="234" y="64"/>
                  </a:lnTo>
                  <a:lnTo>
                    <a:pt x="248" y="80"/>
                  </a:lnTo>
                  <a:lnTo>
                    <a:pt x="262" y="100"/>
                  </a:lnTo>
                  <a:lnTo>
                    <a:pt x="276" y="120"/>
                  </a:lnTo>
                  <a:lnTo>
                    <a:pt x="288" y="142"/>
                  </a:lnTo>
                  <a:lnTo>
                    <a:pt x="298" y="164"/>
                  </a:lnTo>
                  <a:close/>
                </a:path>
              </a:pathLst>
            </a:custGeom>
            <a:solidFill>
              <a:srgbClr val="0079D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050">
                <a:defRPr/>
              </a:pPr>
              <a:endParaRPr lang="en-US" sz="1000" kern="0" smtClean="0">
                <a:solidFill>
                  <a:srgbClr val="3C3C3B"/>
                </a:solidFill>
                <a:latin typeface="微软雅黑" panose="020B0503020204020204" pitchFamily="34" charset="-122"/>
              </a:endParaRPr>
            </a:p>
          </p:txBody>
        </p:sp>
      </p:grpSp>
      <p:sp>
        <p:nvSpPr>
          <p:cNvPr id="860" name="Rectangle 184"/>
          <p:cNvSpPr>
            <a:spLocks noChangeArrowheads="1"/>
          </p:cNvSpPr>
          <p:nvPr/>
        </p:nvSpPr>
        <p:spPr bwMode="auto">
          <a:xfrm>
            <a:off x="2097343" y="3162704"/>
            <a:ext cx="8367828" cy="440281"/>
          </a:xfrm>
          <a:prstGeom prst="rect">
            <a:avLst/>
          </a:prstGeom>
          <a:gradFill rotWithShape="1">
            <a:gsLst>
              <a:gs pos="0">
                <a:srgbClr val="0088A8">
                  <a:tint val="50000"/>
                  <a:satMod val="300000"/>
                </a:srgbClr>
              </a:gs>
              <a:gs pos="35000">
                <a:srgbClr val="0088A8">
                  <a:tint val="37000"/>
                  <a:satMod val="300000"/>
                </a:srgbClr>
              </a:gs>
              <a:gs pos="100000">
                <a:srgbClr val="0088A8">
                  <a:tint val="15000"/>
                  <a:satMod val="350000"/>
                </a:srgbClr>
              </a:gs>
            </a:gsLst>
            <a:lin ang="16200000" scaled="1"/>
          </a:gradFill>
          <a:ln w="9525" cap="flat" cmpd="sng" algn="ctr">
            <a:solidFill>
              <a:srgbClr val="0088A8">
                <a:shade val="95000"/>
                <a:satMod val="105000"/>
              </a:srgbClr>
            </a:solidFill>
            <a:prstDash val="solid"/>
            <a:headEnd/>
            <a:tailEnd/>
          </a:ln>
          <a:effectLst>
            <a:outerShdw blurRad="40000" dist="20000" dir="5400000" rotWithShape="0">
              <a:srgbClr val="000000">
                <a:alpha val="38000"/>
              </a:srgbClr>
            </a:outerShdw>
          </a:effectLst>
          <a:extLst/>
        </p:spPr>
        <p:txBody>
          <a:bodyPr lIns="0" tIns="0" rIns="0" bIns="0" anchor="ctr"/>
          <a:lstStyle/>
          <a:p>
            <a:pPr algn="ctr" defTabSz="1219050" eaLnBrk="0" fontAlgn="base" hangingPunct="0">
              <a:spcBef>
                <a:spcPct val="0"/>
              </a:spcBef>
              <a:spcAft>
                <a:spcPct val="0"/>
              </a:spcAft>
              <a:defRPr/>
            </a:pPr>
            <a:r>
              <a:rPr lang="zh-CN" altLang="en-US" sz="1000" b="1" kern="0" dirty="0" smtClean="0">
                <a:solidFill>
                  <a:srgbClr val="3C3C3B"/>
                </a:solidFill>
                <a:latin typeface="微软雅黑" panose="020B0503020204020204" pitchFamily="34" charset="-122"/>
              </a:rPr>
              <a:t>公共功能模块</a:t>
            </a:r>
            <a:endParaRPr lang="en-US" altLang="zh-CN" sz="1000" b="1" kern="0" dirty="0" smtClean="0">
              <a:solidFill>
                <a:srgbClr val="3C3C3B"/>
              </a:solidFill>
              <a:latin typeface="微软雅黑" panose="020B0503020204020204" pitchFamily="34" charset="-122"/>
            </a:endParaRPr>
          </a:p>
          <a:p>
            <a:pPr algn="ctr" defTabSz="1219050" eaLnBrk="0" fontAlgn="base" hangingPunct="0">
              <a:spcBef>
                <a:spcPct val="0"/>
              </a:spcBef>
              <a:spcAft>
                <a:spcPct val="0"/>
              </a:spcAft>
              <a:defRPr/>
            </a:pPr>
            <a:r>
              <a:rPr lang="zh-CN" altLang="en-US" sz="1000" kern="0" dirty="0" smtClean="0">
                <a:solidFill>
                  <a:srgbClr val="3C3C3B"/>
                </a:solidFill>
                <a:latin typeface="微软雅黑" panose="020B0503020204020204" pitchFamily="34" charset="-122"/>
              </a:rPr>
              <a:t>应用框架、全文检索、血缘分析、版本管理、流程管理</a:t>
            </a:r>
            <a:r>
              <a:rPr lang="en-US" altLang="zh-CN" sz="1000" kern="0" dirty="0" smtClean="0">
                <a:solidFill>
                  <a:srgbClr val="3C3C3B"/>
                </a:solidFill>
                <a:latin typeface="微软雅黑" panose="020B0503020204020204" pitchFamily="34" charset="-122"/>
              </a:rPr>
              <a:t>……</a:t>
            </a:r>
            <a:endParaRPr lang="zh-CN" altLang="en-US" sz="1000" kern="0" dirty="0" smtClean="0">
              <a:solidFill>
                <a:srgbClr val="3C3C3B"/>
              </a:solidFill>
              <a:latin typeface="微软雅黑" panose="020B0503020204020204" pitchFamily="34" charset="-122"/>
            </a:endParaRPr>
          </a:p>
        </p:txBody>
      </p:sp>
      <p:sp>
        <p:nvSpPr>
          <p:cNvPr id="310" name="TextBox 309"/>
          <p:cNvSpPr txBox="1"/>
          <p:nvPr/>
        </p:nvSpPr>
        <p:spPr>
          <a:xfrm>
            <a:off x="11753876" y="14085"/>
            <a:ext cx="427035" cy="361635"/>
          </a:xfrm>
          <a:prstGeom prst="rect">
            <a:avLst/>
          </a:prstGeom>
          <a:solidFill>
            <a:schemeClr val="bg2">
              <a:lumMod val="40000"/>
              <a:lumOff val="60000"/>
            </a:schemeClr>
          </a:solidFill>
          <a:ln w="12700">
            <a:solidFill>
              <a:srgbClr val="FF0000"/>
            </a:solidFill>
          </a:ln>
        </p:spPr>
        <p:txBody>
          <a:bodyPr wrap="none" lIns="68577" tIns="34289" rIns="68577" bIns="34289" rtlCol="0">
            <a:spAutoFit/>
          </a:bodyPr>
          <a:lstStyle>
            <a:defPPr>
              <a:defRPr lang="zh-CN"/>
            </a:defPPr>
            <a:lvl1pPr algn="ctr">
              <a:defRPr b="1" i="1">
                <a:solidFill>
                  <a:srgbClr val="FF0000"/>
                </a:solidFill>
                <a:latin typeface="Algerian" panose="04020705040A02060702" pitchFamily="82" charset="0"/>
              </a:defRPr>
            </a:lvl1pPr>
          </a:lstStyle>
          <a:p>
            <a:r>
              <a:rPr lang="en-US" altLang="zh-CN" dirty="0" smtClean="0"/>
              <a:t>04</a:t>
            </a:r>
            <a:endParaRPr lang="en-US" dirty="0"/>
          </a:p>
        </p:txBody>
      </p:sp>
    </p:spTree>
    <p:extLst>
      <p:ext uri="{BB962C8B-B14F-4D97-AF65-F5344CB8AC3E}">
        <p14:creationId xmlns:p14="http://schemas.microsoft.com/office/powerpoint/2010/main" val="35891136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34139071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 name="Rectangle 125"/>
          <p:cNvSpPr/>
          <p:nvPr/>
        </p:nvSpPr>
        <p:spPr>
          <a:xfrm>
            <a:off x="4139107" y="1111285"/>
            <a:ext cx="2171431" cy="547795"/>
          </a:xfrm>
          <a:prstGeom prst="rect">
            <a:avLst/>
          </a:prstGeom>
          <a:solidFill>
            <a:srgbClr val="5B9BD5"/>
          </a:solidFill>
          <a:ln w="9525">
            <a:noFill/>
            <a:miter lim="800000"/>
            <a:headEnd/>
            <a:tailEnd/>
          </a:ln>
          <a:effectLst>
            <a:outerShdw blurRad="50800" dist="38100" dir="2700000" algn="tl" rotWithShape="0">
              <a:prstClr val="black">
                <a:alpha val="40000"/>
              </a:prstClr>
            </a:outerShdw>
          </a:effectLst>
          <a:scene3d>
            <a:camera prst="orthographicFront"/>
            <a:lightRig rig="threePt" dir="t"/>
          </a:scene3d>
          <a:sp3d>
            <a:bevelT w="152400" h="50800" prst="softRound"/>
          </a:sp3d>
        </p:spPr>
        <p:txBody>
          <a:bodyPr wrap="square" lIns="91434" tIns="91434" rIns="91434" bIns="91434" rtlCol="0" anchor="ctr" anchorCtr="0">
            <a:prstTxWarp prst="textNoShape">
              <a:avLst/>
            </a:prstTxWarp>
            <a:noAutofit/>
          </a:bodyPr>
          <a:lstStyle/>
          <a:p>
            <a:pPr algn="ctr" defTabSz="1218780">
              <a:defRPr/>
            </a:pPr>
            <a:r>
              <a:rPr lang="zh-CN" altLang="en-US" sz="2100" kern="0" dirty="0">
                <a:solidFill>
                  <a:prstClr val="white"/>
                </a:solidFill>
                <a:latin typeface="微软雅黑" panose="020B0503020204020204" pitchFamily="34" charset="-122"/>
              </a:rPr>
              <a:t>管理咨询</a:t>
            </a:r>
            <a:endParaRPr lang="en-US" sz="2100" kern="0" dirty="0">
              <a:solidFill>
                <a:prstClr val="white"/>
              </a:solidFill>
              <a:latin typeface="微软雅黑" panose="020B0503020204020204" pitchFamily="34" charset="-122"/>
            </a:endParaRPr>
          </a:p>
        </p:txBody>
      </p:sp>
      <p:sp>
        <p:nvSpPr>
          <p:cNvPr id="361" name="Rectangle 126"/>
          <p:cNvSpPr/>
          <p:nvPr/>
        </p:nvSpPr>
        <p:spPr>
          <a:xfrm>
            <a:off x="8712789" y="1098221"/>
            <a:ext cx="2171431" cy="547795"/>
          </a:xfrm>
          <a:prstGeom prst="rect">
            <a:avLst/>
          </a:prstGeom>
          <a:solidFill>
            <a:srgbClr val="00667E"/>
          </a:solidFill>
          <a:ln w="9525">
            <a:noFill/>
            <a:miter lim="800000"/>
            <a:headEnd/>
            <a:tailEnd/>
          </a:ln>
          <a:effectLst>
            <a:outerShdw blurRad="50800" dist="38100" dir="2700000" algn="tl" rotWithShape="0">
              <a:prstClr val="black">
                <a:alpha val="40000"/>
              </a:prstClr>
            </a:outerShdw>
          </a:effectLst>
          <a:scene3d>
            <a:camera prst="orthographicFront"/>
            <a:lightRig rig="threePt" dir="t"/>
          </a:scene3d>
          <a:sp3d>
            <a:bevelT w="152400" h="50800" prst="softRound"/>
          </a:sp3d>
        </p:spPr>
        <p:txBody>
          <a:bodyPr wrap="square" lIns="91434" tIns="91434" rIns="91434" bIns="91434" rtlCol="0" anchor="ctr" anchorCtr="0">
            <a:prstTxWarp prst="textNoShape">
              <a:avLst/>
            </a:prstTxWarp>
            <a:noAutofit/>
          </a:bodyPr>
          <a:lstStyle/>
          <a:p>
            <a:pPr algn="ctr" defTabSz="1218780">
              <a:defRPr/>
            </a:pPr>
            <a:r>
              <a:rPr lang="zh-CN" altLang="en-US" sz="2100" kern="0" dirty="0">
                <a:solidFill>
                  <a:prstClr val="white"/>
                </a:solidFill>
                <a:latin typeface="微软雅黑" panose="020B0503020204020204" pitchFamily="34" charset="-122"/>
              </a:rPr>
              <a:t>平台实施</a:t>
            </a:r>
            <a:endParaRPr lang="en-US" sz="2100" kern="0" dirty="0">
              <a:solidFill>
                <a:prstClr val="white"/>
              </a:solidFill>
              <a:latin typeface="微软雅黑" panose="020B0503020204020204" pitchFamily="34" charset="-122"/>
            </a:endParaRPr>
          </a:p>
        </p:txBody>
      </p:sp>
      <p:sp>
        <p:nvSpPr>
          <p:cNvPr id="362" name="Rectangle 127"/>
          <p:cNvSpPr/>
          <p:nvPr/>
        </p:nvSpPr>
        <p:spPr>
          <a:xfrm>
            <a:off x="6425109" y="1111285"/>
            <a:ext cx="2171431" cy="534731"/>
          </a:xfrm>
          <a:prstGeom prst="rect">
            <a:avLst/>
          </a:prstGeom>
          <a:solidFill>
            <a:srgbClr val="70AD47"/>
          </a:solidFill>
          <a:ln w="9525">
            <a:noFill/>
            <a:miter lim="800000"/>
            <a:headEnd/>
            <a:tailEnd/>
          </a:ln>
          <a:effectLst>
            <a:outerShdw blurRad="50800" dist="38100" dir="2700000" algn="tl" rotWithShape="0">
              <a:prstClr val="black">
                <a:alpha val="40000"/>
              </a:prstClr>
            </a:outerShdw>
          </a:effectLst>
          <a:scene3d>
            <a:camera prst="orthographicFront"/>
            <a:lightRig rig="threePt" dir="t"/>
          </a:scene3d>
          <a:sp3d>
            <a:bevelT w="152400" h="50800" prst="softRound"/>
          </a:sp3d>
        </p:spPr>
        <p:txBody>
          <a:bodyPr wrap="square" lIns="91434" tIns="91434" rIns="91434" bIns="91434" rtlCol="0" anchor="ctr" anchorCtr="0">
            <a:prstTxWarp prst="textNoShape">
              <a:avLst/>
            </a:prstTxWarp>
            <a:noAutofit/>
          </a:bodyPr>
          <a:lstStyle/>
          <a:p>
            <a:pPr algn="ctr" defTabSz="1218780">
              <a:defRPr/>
            </a:pPr>
            <a:r>
              <a:rPr lang="zh-CN" altLang="en-US" sz="2100" kern="0" dirty="0">
                <a:solidFill>
                  <a:prstClr val="white"/>
                </a:solidFill>
                <a:latin typeface="微软雅黑" panose="020B0503020204020204" pitchFamily="34" charset="-122"/>
              </a:rPr>
              <a:t>数据专项</a:t>
            </a:r>
            <a:endParaRPr lang="en-US" sz="2100" kern="0" dirty="0">
              <a:solidFill>
                <a:prstClr val="white"/>
              </a:solidFill>
              <a:latin typeface="微软雅黑" panose="020B0503020204020204" pitchFamily="34" charset="-122"/>
            </a:endParaRPr>
          </a:p>
        </p:txBody>
      </p:sp>
      <p:cxnSp>
        <p:nvCxnSpPr>
          <p:cNvPr id="12" name="Curved Connector 11"/>
          <p:cNvCxnSpPr>
            <a:stCxn id="360" idx="2"/>
          </p:cNvCxnSpPr>
          <p:nvPr/>
        </p:nvCxnSpPr>
        <p:spPr>
          <a:xfrm rot="5400000">
            <a:off x="4781642" y="1703445"/>
            <a:ext cx="487543" cy="398819"/>
          </a:xfrm>
          <a:prstGeom prst="curvedConnector3">
            <a:avLst>
              <a:gd name="adj1" fmla="val 50000"/>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4" name="Curved Connector 13"/>
          <p:cNvCxnSpPr>
            <a:stCxn id="362" idx="2"/>
          </p:cNvCxnSpPr>
          <p:nvPr/>
        </p:nvCxnSpPr>
        <p:spPr>
          <a:xfrm rot="16200000" flipH="1">
            <a:off x="7261307" y="1895532"/>
            <a:ext cx="500607" cy="1575"/>
          </a:xfrm>
          <a:prstGeom prst="curvedConnector3">
            <a:avLst>
              <a:gd name="adj1" fmla="val 50000"/>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7" name="Curved Connector 16"/>
          <p:cNvCxnSpPr>
            <a:stCxn id="361" idx="2"/>
          </p:cNvCxnSpPr>
          <p:nvPr/>
        </p:nvCxnSpPr>
        <p:spPr>
          <a:xfrm rot="16200000" flipH="1">
            <a:off x="9748341" y="1696173"/>
            <a:ext cx="500608" cy="400291"/>
          </a:xfrm>
          <a:prstGeom prst="curvedConnector3">
            <a:avLst>
              <a:gd name="adj1" fmla="val 50000"/>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8365" y="3443733"/>
            <a:ext cx="3036639" cy="21020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p:txBody>
          <a:bodyPr/>
          <a:lstStyle/>
          <a:p>
            <a:r>
              <a:rPr lang="en-US" altLang="zh-CN" dirty="0" smtClean="0">
                <a:latin typeface="微软雅黑" pitchFamily="34" charset="-122"/>
              </a:rPr>
              <a:t>Teradata</a:t>
            </a:r>
            <a:r>
              <a:rPr lang="zh-CN" altLang="en-US" dirty="0" smtClean="0">
                <a:latin typeface="微软雅黑" pitchFamily="34" charset="-122"/>
              </a:rPr>
              <a:t>数据</a:t>
            </a:r>
            <a:r>
              <a:rPr lang="zh-CN" altLang="en-US" dirty="0">
                <a:latin typeface="微软雅黑" pitchFamily="34" charset="-122"/>
              </a:rPr>
              <a:t>治理解决</a:t>
            </a:r>
            <a:r>
              <a:rPr lang="zh-CN" altLang="en-US" dirty="0" smtClean="0">
                <a:latin typeface="微软雅黑" pitchFamily="34" charset="-122"/>
              </a:rPr>
              <a:t>方案</a:t>
            </a:r>
            <a:endParaRPr lang="en-US" dirty="0"/>
          </a:p>
        </p:txBody>
      </p:sp>
      <p:sp>
        <p:nvSpPr>
          <p:cNvPr id="359" name="Freeform 50"/>
          <p:cNvSpPr>
            <a:spLocks noEditPoints="1"/>
          </p:cNvSpPr>
          <p:nvPr/>
        </p:nvSpPr>
        <p:spPr bwMode="auto">
          <a:xfrm>
            <a:off x="562785" y="2309185"/>
            <a:ext cx="2619307" cy="581787"/>
          </a:xfrm>
          <a:prstGeom prst="rect">
            <a:avLst/>
          </a:prstGeom>
          <a:noFill/>
          <a:ln>
            <a:noFill/>
          </a:ln>
        </p:spPr>
        <p:txBody>
          <a:bodyPr vert="horz" wrap="square" lIns="91434" tIns="45718" rIns="91434" bIns="45718" numCol="1" anchor="ctr" anchorCtr="0" compatLnSpc="1">
            <a:prstTxWarp prst="textNoShape">
              <a:avLst/>
            </a:prstTxWarp>
          </a:bodyPr>
          <a:lstStyle/>
          <a:p>
            <a:pPr algn="ctr" defTabSz="1218780">
              <a:lnSpc>
                <a:spcPct val="150000"/>
              </a:lnSpc>
              <a:defRPr/>
            </a:pPr>
            <a:r>
              <a:rPr lang="zh-CN" altLang="en-US" sz="2100" b="1" kern="0" dirty="0">
                <a:solidFill>
                  <a:prstClr val="black"/>
                </a:solidFill>
                <a:latin typeface="微软雅黑" panose="020B0503020204020204" pitchFamily="34" charset="-122"/>
              </a:rPr>
              <a:t>遵循</a:t>
            </a:r>
            <a:r>
              <a:rPr lang="en-US" altLang="zh-CN" sz="2100" b="1" kern="0" dirty="0">
                <a:solidFill>
                  <a:prstClr val="black"/>
                </a:solidFill>
                <a:latin typeface="微软雅黑" panose="020B0503020204020204" pitchFamily="34" charset="-122"/>
              </a:rPr>
              <a:t>Teradata</a:t>
            </a:r>
          </a:p>
          <a:p>
            <a:pPr algn="ctr" defTabSz="1218780">
              <a:lnSpc>
                <a:spcPct val="150000"/>
              </a:lnSpc>
              <a:defRPr/>
            </a:pPr>
            <a:r>
              <a:rPr lang="zh-CN" altLang="en-US" sz="2100" b="1" kern="0" dirty="0">
                <a:solidFill>
                  <a:prstClr val="black"/>
                </a:solidFill>
                <a:latin typeface="微软雅黑" panose="020B0503020204020204" pitchFamily="34" charset="-122"/>
              </a:rPr>
              <a:t>数据治理体系框架</a:t>
            </a:r>
            <a:endParaRPr lang="en-US" sz="2100" b="1" kern="0" dirty="0">
              <a:solidFill>
                <a:prstClr val="black"/>
              </a:solidFill>
              <a:latin typeface="微软雅黑" panose="020B0503020204020204" pitchFamily="34" charset="-122"/>
            </a:endParaRPr>
          </a:p>
        </p:txBody>
      </p:sp>
      <p:grpSp>
        <p:nvGrpSpPr>
          <p:cNvPr id="2048" name="Group 2047"/>
          <p:cNvGrpSpPr/>
          <p:nvPr/>
        </p:nvGrpSpPr>
        <p:grpSpPr>
          <a:xfrm>
            <a:off x="8928789" y="1902781"/>
            <a:ext cx="2540000" cy="4447219"/>
            <a:chOff x="8928790" y="1902782"/>
            <a:chExt cx="2540000" cy="4447218"/>
          </a:xfrm>
        </p:grpSpPr>
        <p:sp>
          <p:nvSpPr>
            <p:cNvPr id="213" name="Rounded Rectangle 212"/>
            <p:cNvSpPr/>
            <p:nvPr/>
          </p:nvSpPr>
          <p:spPr>
            <a:xfrm>
              <a:off x="8928790" y="1902782"/>
              <a:ext cx="2540000" cy="4447218"/>
            </a:xfrm>
            <a:prstGeom prst="roundRect">
              <a:avLst/>
            </a:prstGeom>
            <a:solidFill>
              <a:schemeClr val="bg1"/>
            </a:solidFill>
            <a:ln>
              <a:solidFill>
                <a:schemeClr val="bg1">
                  <a:lumMod val="50000"/>
                </a:schemeClr>
              </a:solidFill>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8"/>
              <a:endParaRPr lang="en-US">
                <a:solidFill>
                  <a:prstClr val="white"/>
                </a:solidFill>
              </a:endParaRPr>
            </a:p>
          </p:txBody>
        </p:sp>
        <p:sp>
          <p:nvSpPr>
            <p:cNvPr id="443" name="Rectangle 442"/>
            <p:cNvSpPr/>
            <p:nvPr/>
          </p:nvSpPr>
          <p:spPr>
            <a:xfrm>
              <a:off x="9154790" y="3109416"/>
              <a:ext cx="2088000" cy="401803"/>
            </a:xfrm>
            <a:prstGeom prst="rect">
              <a:avLst/>
            </a:prstGeom>
            <a:solidFill>
              <a:srgbClr val="00667E"/>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数据质量规则部署</a:t>
              </a:r>
              <a:endParaRPr lang="en-US" sz="1600" kern="0" dirty="0">
                <a:solidFill>
                  <a:prstClr val="white"/>
                </a:solidFill>
                <a:latin typeface="微软雅黑" panose="020B0503020204020204" pitchFamily="34" charset="-122"/>
              </a:endParaRPr>
            </a:p>
          </p:txBody>
        </p:sp>
        <p:sp>
          <p:nvSpPr>
            <p:cNvPr id="444" name="Rectangle 443"/>
            <p:cNvSpPr/>
            <p:nvPr/>
          </p:nvSpPr>
          <p:spPr>
            <a:xfrm>
              <a:off x="9154790" y="2029783"/>
              <a:ext cx="2088000" cy="401803"/>
            </a:xfrm>
            <a:prstGeom prst="rect">
              <a:avLst/>
            </a:prstGeom>
            <a:solidFill>
              <a:srgbClr val="00667E"/>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en-US" sz="1600" kern="0" dirty="0">
                  <a:solidFill>
                    <a:prstClr val="white"/>
                  </a:solidFill>
                  <a:latin typeface="微软雅黑" panose="020B0503020204020204" pitchFamily="34" charset="-122"/>
                </a:rPr>
                <a:t> </a:t>
              </a:r>
              <a:r>
                <a:rPr lang="zh-CN" altLang="en-US" sz="1600" kern="0" dirty="0">
                  <a:solidFill>
                    <a:prstClr val="white"/>
                  </a:solidFill>
                  <a:latin typeface="微软雅黑" panose="020B0503020204020204" pitchFamily="34" charset="-122"/>
                </a:rPr>
                <a:t>数据标准管理</a:t>
              </a:r>
              <a:endParaRPr lang="en-US" sz="1600" kern="0" dirty="0">
                <a:solidFill>
                  <a:prstClr val="white"/>
                </a:solidFill>
                <a:latin typeface="微软雅黑" panose="020B0503020204020204" pitchFamily="34" charset="-122"/>
              </a:endParaRPr>
            </a:p>
          </p:txBody>
        </p:sp>
        <p:sp>
          <p:nvSpPr>
            <p:cNvPr id="445" name="Rectangle 444"/>
            <p:cNvSpPr/>
            <p:nvPr/>
          </p:nvSpPr>
          <p:spPr>
            <a:xfrm>
              <a:off x="9154790" y="2569599"/>
              <a:ext cx="2088000" cy="401803"/>
            </a:xfrm>
            <a:prstGeom prst="rect">
              <a:avLst/>
            </a:prstGeom>
            <a:solidFill>
              <a:srgbClr val="00667E"/>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元数据管理</a:t>
              </a:r>
              <a:endParaRPr lang="en-US" sz="1600" kern="0" dirty="0">
                <a:solidFill>
                  <a:prstClr val="white"/>
                </a:solidFill>
                <a:latin typeface="微软雅黑" panose="020B0503020204020204" pitchFamily="34" charset="-122"/>
              </a:endParaRPr>
            </a:p>
          </p:txBody>
        </p:sp>
        <p:sp>
          <p:nvSpPr>
            <p:cNvPr id="446" name="Rectangle 445"/>
            <p:cNvSpPr/>
            <p:nvPr/>
          </p:nvSpPr>
          <p:spPr>
            <a:xfrm>
              <a:off x="9154790" y="3649232"/>
              <a:ext cx="2088000" cy="401803"/>
            </a:xfrm>
            <a:prstGeom prst="rect">
              <a:avLst/>
            </a:prstGeom>
            <a:solidFill>
              <a:srgbClr val="00667E"/>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数据质量检查</a:t>
              </a:r>
              <a:endParaRPr lang="en-US" sz="1600" kern="0" dirty="0">
                <a:solidFill>
                  <a:prstClr val="white"/>
                </a:solidFill>
                <a:latin typeface="微软雅黑" panose="020B0503020204020204" pitchFamily="34" charset="-122"/>
              </a:endParaRPr>
            </a:p>
          </p:txBody>
        </p:sp>
        <p:sp>
          <p:nvSpPr>
            <p:cNvPr id="447" name="Rectangle 124"/>
            <p:cNvSpPr/>
            <p:nvPr/>
          </p:nvSpPr>
          <p:spPr>
            <a:xfrm>
              <a:off x="9154790" y="4189049"/>
              <a:ext cx="2088000" cy="401803"/>
            </a:xfrm>
            <a:prstGeom prst="rect">
              <a:avLst/>
            </a:prstGeom>
            <a:solidFill>
              <a:srgbClr val="00667E"/>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数据质量评分卡</a:t>
              </a:r>
              <a:endParaRPr lang="en-US" sz="1600" kern="0" dirty="0">
                <a:solidFill>
                  <a:prstClr val="white"/>
                </a:solidFill>
                <a:latin typeface="微软雅黑" panose="020B0503020204020204" pitchFamily="34" charset="-122"/>
              </a:endParaRPr>
            </a:p>
          </p:txBody>
        </p:sp>
        <p:sp>
          <p:nvSpPr>
            <p:cNvPr id="448" name="Rectangle 124"/>
            <p:cNvSpPr/>
            <p:nvPr/>
          </p:nvSpPr>
          <p:spPr>
            <a:xfrm>
              <a:off x="9154790" y="4728865"/>
              <a:ext cx="2088000" cy="401803"/>
            </a:xfrm>
            <a:prstGeom prst="rect">
              <a:avLst/>
            </a:prstGeom>
            <a:solidFill>
              <a:srgbClr val="00667E"/>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数据安全管理</a:t>
              </a:r>
              <a:endParaRPr lang="en-US" sz="1600" kern="0" dirty="0">
                <a:solidFill>
                  <a:prstClr val="white"/>
                </a:solidFill>
                <a:latin typeface="微软雅黑" panose="020B0503020204020204" pitchFamily="34" charset="-122"/>
              </a:endParaRPr>
            </a:p>
          </p:txBody>
        </p:sp>
      </p:grpSp>
      <p:grpSp>
        <p:nvGrpSpPr>
          <p:cNvPr id="2053" name="Group 2052"/>
          <p:cNvGrpSpPr/>
          <p:nvPr/>
        </p:nvGrpSpPr>
        <p:grpSpPr>
          <a:xfrm>
            <a:off x="3556000" y="1902781"/>
            <a:ext cx="2540000" cy="4447219"/>
            <a:chOff x="3556000" y="1902782"/>
            <a:chExt cx="2540000" cy="4447218"/>
          </a:xfrm>
        </p:grpSpPr>
        <p:sp>
          <p:nvSpPr>
            <p:cNvPr id="28" name="Rounded Rectangle 27"/>
            <p:cNvSpPr/>
            <p:nvPr/>
          </p:nvSpPr>
          <p:spPr>
            <a:xfrm>
              <a:off x="3556000" y="1902782"/>
              <a:ext cx="2540000" cy="4447218"/>
            </a:xfrm>
            <a:prstGeom prst="roundRect">
              <a:avLst/>
            </a:prstGeom>
            <a:solidFill>
              <a:schemeClr val="bg1"/>
            </a:solidFill>
            <a:ln>
              <a:solidFill>
                <a:schemeClr val="bg1">
                  <a:lumMod val="50000"/>
                </a:schemeClr>
              </a:solidFill>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8"/>
              <a:endParaRPr lang="en-US">
                <a:solidFill>
                  <a:prstClr val="white"/>
                </a:solidFill>
              </a:endParaRPr>
            </a:p>
          </p:txBody>
        </p:sp>
        <p:sp>
          <p:nvSpPr>
            <p:cNvPr id="366" name="Rectangle 365"/>
            <p:cNvSpPr/>
            <p:nvPr/>
          </p:nvSpPr>
          <p:spPr>
            <a:xfrm>
              <a:off x="3782000" y="2029783"/>
              <a:ext cx="2088000" cy="401803"/>
            </a:xfrm>
            <a:prstGeom prst="rect">
              <a:avLst/>
            </a:prstGeom>
            <a:solidFill>
              <a:srgbClr val="5B9BD5"/>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数据治理体系规划</a:t>
              </a:r>
              <a:endParaRPr lang="en-US" sz="1600" kern="0" dirty="0">
                <a:solidFill>
                  <a:prstClr val="white"/>
                </a:solidFill>
                <a:latin typeface="微软雅黑" panose="020B0503020204020204" pitchFamily="34" charset="-122"/>
              </a:endParaRPr>
            </a:p>
          </p:txBody>
        </p:sp>
        <p:sp>
          <p:nvSpPr>
            <p:cNvPr id="367" name="Rectangle 366"/>
            <p:cNvSpPr/>
            <p:nvPr/>
          </p:nvSpPr>
          <p:spPr>
            <a:xfrm>
              <a:off x="3782000" y="2569599"/>
              <a:ext cx="2088000" cy="401803"/>
            </a:xfrm>
            <a:prstGeom prst="rect">
              <a:avLst/>
            </a:prstGeom>
            <a:solidFill>
              <a:srgbClr val="5B9BD5"/>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数据标准管理流程</a:t>
              </a:r>
              <a:endParaRPr lang="en-US" sz="1600" kern="0" dirty="0">
                <a:solidFill>
                  <a:prstClr val="white"/>
                </a:solidFill>
                <a:latin typeface="微软雅黑" panose="020B0503020204020204" pitchFamily="34" charset="-122"/>
              </a:endParaRPr>
            </a:p>
          </p:txBody>
        </p:sp>
        <p:sp>
          <p:nvSpPr>
            <p:cNvPr id="368" name="Rectangle 367"/>
            <p:cNvSpPr/>
            <p:nvPr/>
          </p:nvSpPr>
          <p:spPr>
            <a:xfrm>
              <a:off x="3782000" y="3109416"/>
              <a:ext cx="2088000" cy="401803"/>
            </a:xfrm>
            <a:prstGeom prst="rect">
              <a:avLst/>
            </a:prstGeom>
            <a:solidFill>
              <a:srgbClr val="5B9BD5"/>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元数据管理办法</a:t>
              </a:r>
              <a:endParaRPr lang="en-US" sz="1600" kern="0" dirty="0">
                <a:solidFill>
                  <a:prstClr val="white"/>
                </a:solidFill>
                <a:latin typeface="微软雅黑" panose="020B0503020204020204" pitchFamily="34" charset="-122"/>
              </a:endParaRPr>
            </a:p>
          </p:txBody>
        </p:sp>
        <p:sp>
          <p:nvSpPr>
            <p:cNvPr id="369" name="Rectangle 368"/>
            <p:cNvSpPr/>
            <p:nvPr/>
          </p:nvSpPr>
          <p:spPr>
            <a:xfrm>
              <a:off x="3782000" y="3649232"/>
              <a:ext cx="2088000" cy="401803"/>
            </a:xfrm>
            <a:prstGeom prst="rect">
              <a:avLst/>
            </a:prstGeom>
            <a:solidFill>
              <a:srgbClr val="5B9BD5"/>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数据质量管理流程</a:t>
              </a:r>
              <a:endParaRPr lang="en-US" sz="1600" kern="0" dirty="0">
                <a:solidFill>
                  <a:prstClr val="white"/>
                </a:solidFill>
                <a:latin typeface="微软雅黑" panose="020B0503020204020204" pitchFamily="34" charset="-122"/>
              </a:endParaRPr>
            </a:p>
          </p:txBody>
        </p:sp>
        <p:sp>
          <p:nvSpPr>
            <p:cNvPr id="370" name="Rectangle 14"/>
            <p:cNvSpPr/>
            <p:nvPr/>
          </p:nvSpPr>
          <p:spPr>
            <a:xfrm>
              <a:off x="3782000" y="4189049"/>
              <a:ext cx="2088000" cy="401803"/>
            </a:xfrm>
            <a:prstGeom prst="rect">
              <a:avLst/>
            </a:prstGeom>
            <a:solidFill>
              <a:srgbClr val="5B9BD5"/>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数据质量考核办法</a:t>
              </a:r>
              <a:endParaRPr lang="en-US" sz="1600" kern="0" dirty="0">
                <a:solidFill>
                  <a:prstClr val="white"/>
                </a:solidFill>
                <a:latin typeface="微软雅黑" panose="020B0503020204020204" pitchFamily="34" charset="-122"/>
              </a:endParaRPr>
            </a:p>
          </p:txBody>
        </p:sp>
        <p:sp>
          <p:nvSpPr>
            <p:cNvPr id="371" name="Rectangle 14"/>
            <p:cNvSpPr/>
            <p:nvPr/>
          </p:nvSpPr>
          <p:spPr>
            <a:xfrm>
              <a:off x="3782000" y="4728865"/>
              <a:ext cx="2088000" cy="401803"/>
            </a:xfrm>
            <a:prstGeom prst="rect">
              <a:avLst/>
            </a:prstGeom>
            <a:solidFill>
              <a:srgbClr val="5B9BD5"/>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数据安全隐私管理</a:t>
              </a:r>
              <a:endParaRPr lang="en-US" sz="1600" kern="0" dirty="0">
                <a:solidFill>
                  <a:prstClr val="white"/>
                </a:solidFill>
                <a:latin typeface="微软雅黑" panose="020B0503020204020204" pitchFamily="34" charset="-122"/>
              </a:endParaRPr>
            </a:p>
          </p:txBody>
        </p:sp>
        <p:sp>
          <p:nvSpPr>
            <p:cNvPr id="509" name="Rectangle 14"/>
            <p:cNvSpPr/>
            <p:nvPr/>
          </p:nvSpPr>
          <p:spPr>
            <a:xfrm>
              <a:off x="3782000" y="5268682"/>
              <a:ext cx="2088000" cy="401803"/>
            </a:xfrm>
            <a:prstGeom prst="rect">
              <a:avLst/>
            </a:prstGeom>
            <a:solidFill>
              <a:srgbClr val="5B9BD5"/>
            </a:solidFill>
            <a:ln w="9525">
              <a:noFill/>
              <a:miter lim="800000"/>
              <a:headEnd/>
              <a:tailEnd/>
            </a:ln>
            <a:effectLst/>
          </p:spPr>
          <p:txBody>
            <a:bodyPr wrap="square" lIns="121890" tIns="121890" rIns="121890" bIns="12189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数据生命周期管理</a:t>
              </a:r>
              <a:endParaRPr lang="en-US" sz="1600" kern="0" dirty="0">
                <a:solidFill>
                  <a:prstClr val="white"/>
                </a:solidFill>
                <a:latin typeface="微软雅黑" panose="020B0503020204020204" pitchFamily="34" charset="-122"/>
              </a:endParaRPr>
            </a:p>
          </p:txBody>
        </p:sp>
        <p:sp>
          <p:nvSpPr>
            <p:cNvPr id="510" name="Rectangle 14"/>
            <p:cNvSpPr/>
            <p:nvPr/>
          </p:nvSpPr>
          <p:spPr>
            <a:xfrm>
              <a:off x="3782000" y="5808497"/>
              <a:ext cx="2088000" cy="401803"/>
            </a:xfrm>
            <a:prstGeom prst="rect">
              <a:avLst/>
            </a:prstGeom>
            <a:solidFill>
              <a:srgbClr val="5B9BD5"/>
            </a:solidFill>
            <a:ln w="9525">
              <a:noFill/>
              <a:miter lim="800000"/>
              <a:headEnd/>
              <a:tailEnd/>
            </a:ln>
            <a:effectLst/>
          </p:spPr>
          <p:txBody>
            <a:bodyPr wrap="square" lIns="121890" tIns="121890" rIns="121890" bIns="121890" rtlCol="0" anchor="ctr" anchorCtr="0">
              <a:prstTxWarp prst="textNoShape">
                <a:avLst/>
              </a:prstTxWarp>
              <a:noAutofit/>
            </a:bodyPr>
            <a:lstStyle/>
            <a:p>
              <a:pPr algn="ctr" defTabSz="1218690">
                <a:defRPr/>
              </a:pPr>
              <a:r>
                <a:rPr lang="en-US" altLang="zh-CN" sz="1600" kern="0" dirty="0">
                  <a:solidFill>
                    <a:prstClr val="white"/>
                  </a:solidFill>
                  <a:latin typeface="微软雅黑" panose="020B0503020204020204" pitchFamily="34" charset="-122"/>
                </a:rPr>
                <a:t>…</a:t>
              </a:r>
              <a:endParaRPr lang="en-US" sz="1600" kern="0" dirty="0">
                <a:solidFill>
                  <a:prstClr val="white"/>
                </a:solidFill>
                <a:latin typeface="微软雅黑" panose="020B0503020204020204" pitchFamily="34" charset="-122"/>
              </a:endParaRPr>
            </a:p>
          </p:txBody>
        </p:sp>
      </p:grpSp>
      <p:grpSp>
        <p:nvGrpSpPr>
          <p:cNvPr id="2049" name="Group 2048"/>
          <p:cNvGrpSpPr/>
          <p:nvPr/>
        </p:nvGrpSpPr>
        <p:grpSpPr>
          <a:xfrm>
            <a:off x="6242395" y="1902781"/>
            <a:ext cx="2540000" cy="4447219"/>
            <a:chOff x="6190295" y="1902782"/>
            <a:chExt cx="2540000" cy="4447218"/>
          </a:xfrm>
        </p:grpSpPr>
        <p:sp>
          <p:nvSpPr>
            <p:cNvPr id="211" name="Rounded Rectangle 210"/>
            <p:cNvSpPr/>
            <p:nvPr/>
          </p:nvSpPr>
          <p:spPr>
            <a:xfrm>
              <a:off x="6190295" y="1902782"/>
              <a:ext cx="2540000" cy="4447218"/>
            </a:xfrm>
            <a:prstGeom prst="roundRect">
              <a:avLst/>
            </a:prstGeom>
            <a:solidFill>
              <a:schemeClr val="bg1"/>
            </a:solidFill>
            <a:ln>
              <a:solidFill>
                <a:schemeClr val="bg1">
                  <a:lumMod val="50000"/>
                </a:schemeClr>
              </a:solidFill>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8"/>
              <a:endParaRPr lang="en-US" dirty="0">
                <a:solidFill>
                  <a:prstClr val="white"/>
                </a:solidFill>
              </a:endParaRPr>
            </a:p>
          </p:txBody>
        </p:sp>
        <p:sp>
          <p:nvSpPr>
            <p:cNvPr id="400" name="Rectangle 399"/>
            <p:cNvSpPr/>
            <p:nvPr/>
          </p:nvSpPr>
          <p:spPr>
            <a:xfrm>
              <a:off x="6416295" y="2029783"/>
              <a:ext cx="2088000" cy="401803"/>
            </a:xfrm>
            <a:prstGeom prst="rect">
              <a:avLst/>
            </a:prstGeom>
            <a:solidFill>
              <a:srgbClr val="70AD47"/>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数据标准制定</a:t>
              </a:r>
              <a:endParaRPr lang="en-US" sz="1600" kern="0" dirty="0">
                <a:solidFill>
                  <a:prstClr val="white"/>
                </a:solidFill>
                <a:latin typeface="微软雅黑" panose="020B0503020204020204" pitchFamily="34" charset="-122"/>
              </a:endParaRPr>
            </a:p>
          </p:txBody>
        </p:sp>
        <p:sp>
          <p:nvSpPr>
            <p:cNvPr id="401" name="Rectangle 400"/>
            <p:cNvSpPr/>
            <p:nvPr/>
          </p:nvSpPr>
          <p:spPr>
            <a:xfrm>
              <a:off x="6416295" y="3649232"/>
              <a:ext cx="2088000" cy="401803"/>
            </a:xfrm>
            <a:prstGeom prst="rect">
              <a:avLst/>
            </a:prstGeom>
            <a:solidFill>
              <a:srgbClr val="70AD47"/>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数据质量检查评估</a:t>
              </a:r>
              <a:endParaRPr lang="en-US" sz="1600" kern="0" dirty="0">
                <a:solidFill>
                  <a:prstClr val="white"/>
                </a:solidFill>
                <a:latin typeface="微软雅黑" panose="020B0503020204020204" pitchFamily="34" charset="-122"/>
              </a:endParaRPr>
            </a:p>
          </p:txBody>
        </p:sp>
        <p:sp>
          <p:nvSpPr>
            <p:cNvPr id="402" name="Rectangle 401"/>
            <p:cNvSpPr/>
            <p:nvPr/>
          </p:nvSpPr>
          <p:spPr>
            <a:xfrm>
              <a:off x="6416295" y="2569599"/>
              <a:ext cx="2088000" cy="401803"/>
            </a:xfrm>
            <a:prstGeom prst="rect">
              <a:avLst/>
            </a:prstGeom>
            <a:solidFill>
              <a:srgbClr val="70AD47"/>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数据映射与分布</a:t>
              </a:r>
              <a:endParaRPr lang="en-US" sz="1600" kern="0" dirty="0">
                <a:solidFill>
                  <a:prstClr val="white"/>
                </a:solidFill>
                <a:latin typeface="微软雅黑" panose="020B0503020204020204" pitchFamily="34" charset="-122"/>
              </a:endParaRPr>
            </a:p>
          </p:txBody>
        </p:sp>
        <p:sp>
          <p:nvSpPr>
            <p:cNvPr id="403" name="Rectangle 402"/>
            <p:cNvSpPr/>
            <p:nvPr/>
          </p:nvSpPr>
          <p:spPr>
            <a:xfrm>
              <a:off x="6416295" y="3109416"/>
              <a:ext cx="2088000" cy="401803"/>
            </a:xfrm>
            <a:prstGeom prst="rect">
              <a:avLst/>
            </a:prstGeom>
            <a:solidFill>
              <a:srgbClr val="70AD47"/>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数据质量规则制定</a:t>
              </a:r>
              <a:endParaRPr lang="en-US" sz="1600" kern="0" dirty="0">
                <a:solidFill>
                  <a:prstClr val="white"/>
                </a:solidFill>
                <a:latin typeface="微软雅黑" panose="020B0503020204020204" pitchFamily="34" charset="-122"/>
              </a:endParaRPr>
            </a:p>
          </p:txBody>
        </p:sp>
        <p:sp>
          <p:nvSpPr>
            <p:cNvPr id="404" name="Rectangle 18"/>
            <p:cNvSpPr/>
            <p:nvPr/>
          </p:nvSpPr>
          <p:spPr>
            <a:xfrm>
              <a:off x="6416295" y="4189049"/>
              <a:ext cx="2088000" cy="401803"/>
            </a:xfrm>
            <a:prstGeom prst="rect">
              <a:avLst/>
            </a:prstGeom>
            <a:solidFill>
              <a:srgbClr val="70AD47"/>
            </a:solidFill>
            <a:ln w="9525">
              <a:noFill/>
              <a:miter lim="800000"/>
              <a:headEnd/>
              <a:tailEnd/>
            </a:ln>
            <a:effectLst/>
          </p:spPr>
          <p:txBody>
            <a:bodyPr wrap="square" tIns="91440" bIns="9144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数据质量改进建议</a:t>
              </a:r>
              <a:endParaRPr lang="en-US" sz="1600" kern="0" dirty="0">
                <a:solidFill>
                  <a:prstClr val="white"/>
                </a:solidFill>
                <a:latin typeface="微软雅黑" panose="020B0503020204020204" pitchFamily="34" charset="-122"/>
              </a:endParaRPr>
            </a:p>
          </p:txBody>
        </p:sp>
        <p:sp>
          <p:nvSpPr>
            <p:cNvPr id="512" name="Rectangle 511"/>
            <p:cNvSpPr/>
            <p:nvPr/>
          </p:nvSpPr>
          <p:spPr>
            <a:xfrm>
              <a:off x="6416295" y="4728865"/>
              <a:ext cx="2088000" cy="401803"/>
            </a:xfrm>
            <a:prstGeom prst="rect">
              <a:avLst/>
            </a:prstGeom>
            <a:solidFill>
              <a:srgbClr val="70AD47"/>
            </a:solidFill>
            <a:ln w="9525">
              <a:noFill/>
              <a:miter lim="800000"/>
              <a:headEnd/>
              <a:tailEnd/>
            </a:ln>
            <a:effectLst/>
          </p:spPr>
          <p:txBody>
            <a:bodyPr wrap="square" lIns="121890" tIns="121890" rIns="121890" bIns="121890"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数据地图</a:t>
              </a:r>
              <a:endParaRPr lang="en-US" sz="1600" kern="0" dirty="0">
                <a:solidFill>
                  <a:prstClr val="white"/>
                </a:solidFill>
                <a:latin typeface="微软雅黑" panose="020B0503020204020204" pitchFamily="34" charset="-122"/>
              </a:endParaRPr>
            </a:p>
          </p:txBody>
        </p:sp>
      </p:grpSp>
      <p:sp>
        <p:nvSpPr>
          <p:cNvPr id="37" name="Rectangle 36"/>
          <p:cNvSpPr/>
          <p:nvPr/>
        </p:nvSpPr>
        <p:spPr>
          <a:xfrm>
            <a:off x="6468395" y="5302773"/>
            <a:ext cx="2088000" cy="401803"/>
          </a:xfrm>
          <a:prstGeom prst="rect">
            <a:avLst/>
          </a:prstGeom>
          <a:solidFill>
            <a:srgbClr val="70AD47"/>
          </a:solidFill>
          <a:ln w="9525">
            <a:noFill/>
            <a:miter lim="800000"/>
            <a:headEnd/>
            <a:tailEnd/>
          </a:ln>
          <a:effectLst/>
        </p:spPr>
        <p:txBody>
          <a:bodyPr wrap="square" lIns="121882" tIns="121882" rIns="121882" bIns="121882"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外部数据验证</a:t>
            </a:r>
            <a:endParaRPr lang="en-US" sz="1600" kern="0" dirty="0">
              <a:solidFill>
                <a:prstClr val="white"/>
              </a:solidFill>
              <a:latin typeface="微软雅黑" panose="020B0503020204020204" pitchFamily="34" charset="-122"/>
            </a:endParaRPr>
          </a:p>
        </p:txBody>
      </p:sp>
      <p:sp>
        <p:nvSpPr>
          <p:cNvPr id="38" name="Rectangle 124"/>
          <p:cNvSpPr/>
          <p:nvPr/>
        </p:nvSpPr>
        <p:spPr>
          <a:xfrm>
            <a:off x="9170031" y="5277505"/>
            <a:ext cx="2088000" cy="401803"/>
          </a:xfrm>
          <a:prstGeom prst="rect">
            <a:avLst/>
          </a:prstGeom>
          <a:solidFill>
            <a:srgbClr val="00667E"/>
          </a:solidFill>
          <a:ln w="9525">
            <a:noFill/>
            <a:miter lim="800000"/>
            <a:headEnd/>
            <a:tailEnd/>
          </a:ln>
          <a:effectLst/>
        </p:spPr>
        <p:txBody>
          <a:bodyPr wrap="square" lIns="91434" tIns="91434" rIns="91434" bIns="91434" rtlCol="0" anchor="ctr" anchorCtr="0">
            <a:prstTxWarp prst="textNoShape">
              <a:avLst/>
            </a:prstTxWarp>
            <a:noAutofit/>
          </a:bodyPr>
          <a:lstStyle/>
          <a:p>
            <a:pPr algn="ctr" defTabSz="1218690">
              <a:defRPr/>
            </a:pPr>
            <a:r>
              <a:rPr lang="zh-CN" altLang="en-US" sz="1600" kern="0" dirty="0">
                <a:solidFill>
                  <a:prstClr val="white"/>
                </a:solidFill>
                <a:latin typeface="微软雅黑" panose="020B0503020204020204" pitchFamily="34" charset="-122"/>
              </a:rPr>
              <a:t>数据生命周期管理</a:t>
            </a:r>
            <a:endParaRPr lang="en-US" sz="1600" kern="0" dirty="0">
              <a:solidFill>
                <a:prstClr val="white"/>
              </a:solidFill>
              <a:latin typeface="微软雅黑" panose="020B0503020204020204" pitchFamily="34" charset="-122"/>
            </a:endParaRPr>
          </a:p>
        </p:txBody>
      </p:sp>
      <p:sp>
        <p:nvSpPr>
          <p:cNvPr id="39" name="Rectangle 124"/>
          <p:cNvSpPr/>
          <p:nvPr/>
        </p:nvSpPr>
        <p:spPr>
          <a:xfrm>
            <a:off x="9154789" y="5808497"/>
            <a:ext cx="2088000" cy="401803"/>
          </a:xfrm>
          <a:prstGeom prst="rect">
            <a:avLst/>
          </a:prstGeom>
          <a:solidFill>
            <a:srgbClr val="00667E"/>
          </a:solidFill>
          <a:ln w="9525">
            <a:noFill/>
            <a:miter lim="800000"/>
            <a:headEnd/>
            <a:tailEnd/>
          </a:ln>
          <a:effectLst/>
        </p:spPr>
        <p:txBody>
          <a:bodyPr wrap="square" lIns="91434" tIns="91434" rIns="91434" bIns="91434" rtlCol="0" anchor="ctr" anchorCtr="0">
            <a:prstTxWarp prst="textNoShape">
              <a:avLst/>
            </a:prstTxWarp>
            <a:noAutofit/>
          </a:bodyPr>
          <a:lstStyle/>
          <a:p>
            <a:pPr algn="ctr" defTabSz="1218690">
              <a:defRPr/>
            </a:pPr>
            <a:r>
              <a:rPr lang="en-US" sz="1600" kern="0" dirty="0">
                <a:solidFill>
                  <a:prstClr val="white"/>
                </a:solidFill>
                <a:latin typeface="微软雅黑" panose="020B0503020204020204" pitchFamily="34" charset="-122"/>
              </a:rPr>
              <a:t>…</a:t>
            </a:r>
          </a:p>
        </p:txBody>
      </p:sp>
      <p:sp>
        <p:nvSpPr>
          <p:cNvPr id="3" name="TextBox 2"/>
          <p:cNvSpPr txBox="1"/>
          <p:nvPr/>
        </p:nvSpPr>
        <p:spPr>
          <a:xfrm>
            <a:off x="6425105" y="5871745"/>
            <a:ext cx="2131291" cy="338555"/>
          </a:xfrm>
          <a:prstGeom prst="rect">
            <a:avLst/>
          </a:prstGeom>
          <a:solidFill>
            <a:srgbClr val="70AD47"/>
          </a:solidFill>
          <a:ln w="9525">
            <a:noFill/>
            <a:miter lim="800000"/>
            <a:headEnd/>
            <a:tailEnd/>
          </a:ln>
          <a:effectLst/>
        </p:spPr>
        <p:txBody>
          <a:bodyPr wrap="square" lIns="121882" tIns="121882" rIns="121882" bIns="121882" rtlCol="0" anchor="ctr" anchorCtr="0">
            <a:prstTxWarp prst="textNoShape">
              <a:avLst/>
            </a:prstTxWarp>
            <a:noAutofit/>
          </a:bodyPr>
          <a:lstStyle>
            <a:defPPr>
              <a:defRPr lang="zh-CN"/>
            </a:defPPr>
            <a:lvl1pPr algn="ctr" defTabSz="1218780">
              <a:defRPr sz="1600" kern="0">
                <a:solidFill>
                  <a:prstClr val="white"/>
                </a:solidFill>
                <a:latin typeface="微软雅黑" panose="020B0503020204020204" pitchFamily="34" charset="-122"/>
              </a:defRPr>
            </a:lvl1pPr>
          </a:lstStyle>
          <a:p>
            <a:r>
              <a:rPr lang="en-US" dirty="0"/>
              <a:t>…</a:t>
            </a:r>
          </a:p>
        </p:txBody>
      </p:sp>
    </p:spTree>
    <p:extLst>
      <p:ext uri="{BB962C8B-B14F-4D97-AF65-F5344CB8AC3E}">
        <p14:creationId xmlns:p14="http://schemas.microsoft.com/office/powerpoint/2010/main" val="344666830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solidFill>
                  <a:schemeClr val="tx1"/>
                </a:solidFill>
                <a:latin typeface="微软雅黑" pitchFamily="34" charset="-122"/>
                <a:ea typeface="微软雅黑" pitchFamily="34" charset="-122"/>
              </a:rPr>
              <a:t>Teradata</a:t>
            </a:r>
            <a:r>
              <a:rPr lang="zh-CN" altLang="en-US" dirty="0">
                <a:solidFill>
                  <a:schemeClr val="tx1"/>
                </a:solidFill>
                <a:latin typeface="微软雅黑" pitchFamily="34" charset="-122"/>
                <a:ea typeface="微软雅黑" pitchFamily="34" charset="-122"/>
              </a:rPr>
              <a:t>国内银行数据治理典型项目</a:t>
            </a:r>
            <a:endParaRPr lang="en-US" dirty="0">
              <a:solidFill>
                <a:schemeClr val="tx1"/>
              </a:solidFill>
              <a:latin typeface="微软雅黑" pitchFamily="34" charset="-122"/>
              <a:ea typeface="微软雅黑" pitchFamily="34" charset="-122"/>
            </a:endParaRPr>
          </a:p>
        </p:txBody>
      </p:sp>
      <p:sp>
        <p:nvSpPr>
          <p:cNvPr id="4" name="Date Placeholder 3"/>
          <p:cNvSpPr>
            <a:spLocks noGrp="1"/>
          </p:cNvSpPr>
          <p:nvPr>
            <p:ph type="dt" sz="half" idx="10"/>
          </p:nvPr>
        </p:nvSpPr>
        <p:spPr/>
        <p:txBody>
          <a:bodyPr/>
          <a:lstStyle/>
          <a:p>
            <a:fld id="{30CA55BF-EF3E-4C82-A6EF-7C6CB8FFAFA3}" type="datetime1">
              <a:rPr lang="en-US" smtClean="0"/>
              <a:pPr/>
              <a:t>3/17/2017</a:t>
            </a:fld>
            <a:endParaRPr lang="en-US"/>
          </a:p>
        </p:txBody>
      </p:sp>
      <p:sp>
        <p:nvSpPr>
          <p:cNvPr id="6" name="Slide Number Placeholder 5"/>
          <p:cNvSpPr>
            <a:spLocks noGrp="1"/>
          </p:cNvSpPr>
          <p:nvPr>
            <p:ph type="sldNum" sz="quarter" idx="12"/>
          </p:nvPr>
        </p:nvSpPr>
        <p:spPr/>
        <p:txBody>
          <a:bodyPr/>
          <a:lstStyle/>
          <a:p>
            <a:fld id="{3CA875D0-BB85-4032-B8F9-C7475AFD8946}" type="slidenum">
              <a:rPr lang="en-US" smtClean="0"/>
              <a:pPr/>
              <a:t>3</a:t>
            </a:fld>
            <a:endParaRPr lang="en-US"/>
          </a:p>
        </p:txBody>
      </p:sp>
      <p:graphicFrame>
        <p:nvGraphicFramePr>
          <p:cNvPr id="8" name="表格 8"/>
          <p:cNvGraphicFramePr>
            <a:graphicFrameLocks noGrp="1"/>
          </p:cNvGraphicFramePr>
          <p:nvPr>
            <p:extLst>
              <p:ext uri="{D42A27DB-BD31-4B8C-83A1-F6EECF244321}">
                <p14:modId xmlns:p14="http://schemas.microsoft.com/office/powerpoint/2010/main" val="1040106853"/>
              </p:ext>
            </p:extLst>
          </p:nvPr>
        </p:nvGraphicFramePr>
        <p:xfrm>
          <a:off x="476407" y="844064"/>
          <a:ext cx="11476244" cy="5858501"/>
        </p:xfrm>
        <a:graphic>
          <a:graphicData uri="http://schemas.openxmlformats.org/drawingml/2006/table">
            <a:tbl>
              <a:tblPr firstRow="1" bandRow="1">
                <a:tableStyleId>{073A0DAA-6AF3-43AB-8588-CEC1D06C72B9}</a:tableStyleId>
              </a:tblPr>
              <a:tblGrid>
                <a:gridCol w="642960"/>
                <a:gridCol w="1809720"/>
                <a:gridCol w="2589512"/>
                <a:gridCol w="5583635"/>
                <a:gridCol w="850417"/>
              </a:tblGrid>
              <a:tr h="263264">
                <a:tc>
                  <a:txBody>
                    <a:bodyPr/>
                    <a:lstStyle/>
                    <a:p>
                      <a:pPr algn="ctr">
                        <a:lnSpc>
                          <a:spcPct val="115000"/>
                        </a:lnSpc>
                        <a:spcAft>
                          <a:spcPts val="0"/>
                        </a:spcAft>
                      </a:pPr>
                      <a:endParaRPr lang="en-US" sz="1400" dirty="0">
                        <a:effectLst/>
                        <a:latin typeface="微软雅黑" panose="020B0503020204020204" pitchFamily="34" charset="-122"/>
                        <a:ea typeface="微软雅黑" panose="020B0503020204020204" pitchFamily="34" charset="-122"/>
                        <a:cs typeface="Times New Roman"/>
                      </a:endParaRPr>
                    </a:p>
                  </a:txBody>
                  <a:tcPr marT="0" marB="0" anchor="ctr"/>
                </a:tc>
                <a:tc>
                  <a:txBody>
                    <a:bodyPr/>
                    <a:lstStyle/>
                    <a:p>
                      <a:pPr algn="ctr">
                        <a:lnSpc>
                          <a:spcPct val="115000"/>
                        </a:lnSpc>
                        <a:spcAft>
                          <a:spcPts val="0"/>
                        </a:spcAft>
                      </a:pPr>
                      <a:endParaRPr lang="en-US" sz="1400" dirty="0">
                        <a:effectLst/>
                        <a:latin typeface="微软雅黑" pitchFamily="34" charset="-122"/>
                        <a:ea typeface="微软雅黑" pitchFamily="34" charset="-122"/>
                        <a:cs typeface="Times New Roman"/>
                      </a:endParaRPr>
                    </a:p>
                  </a:txBody>
                  <a:tcPr marT="0" marB="0" anchor="ctr"/>
                </a:tc>
                <a:tc>
                  <a:txBody>
                    <a:bodyPr/>
                    <a:lstStyle/>
                    <a:p>
                      <a:pPr algn="ctr">
                        <a:lnSpc>
                          <a:spcPct val="115000"/>
                        </a:lnSpc>
                        <a:spcAft>
                          <a:spcPts val="0"/>
                        </a:spcAft>
                      </a:pPr>
                      <a:r>
                        <a:rPr lang="zh-CN" altLang="en-US" sz="1400" dirty="0" smtClean="0">
                          <a:effectLst/>
                          <a:latin typeface="微软雅黑" panose="020B0503020204020204" pitchFamily="34" charset="-122"/>
                          <a:ea typeface="微软雅黑" panose="020B0503020204020204" pitchFamily="34" charset="-122"/>
                        </a:rPr>
                        <a:t>客户</a:t>
                      </a:r>
                      <a:r>
                        <a:rPr lang="en-US" altLang="zh-CN" sz="1400" dirty="0" smtClean="0">
                          <a:effectLst/>
                          <a:latin typeface="微软雅黑" panose="020B0503020204020204" pitchFamily="34" charset="-122"/>
                          <a:ea typeface="微软雅黑" panose="020B0503020204020204" pitchFamily="34" charset="-122"/>
                        </a:rPr>
                        <a:t>/</a:t>
                      </a:r>
                      <a:r>
                        <a:rPr lang="zh-CN" altLang="en-US" sz="1400" dirty="0" smtClean="0">
                          <a:effectLst/>
                          <a:latin typeface="微软雅黑" panose="020B0503020204020204" pitchFamily="34" charset="-122"/>
                          <a:ea typeface="微软雅黑" panose="020B0503020204020204" pitchFamily="34" charset="-122"/>
                        </a:rPr>
                        <a:t>项目名称</a:t>
                      </a:r>
                      <a:endParaRPr lang="en-US" sz="1400" dirty="0">
                        <a:effectLst/>
                        <a:latin typeface="微软雅黑" pitchFamily="34" charset="-122"/>
                        <a:ea typeface="微软雅黑" pitchFamily="34" charset="-122"/>
                        <a:cs typeface="Times New Roman"/>
                      </a:endParaRPr>
                    </a:p>
                  </a:txBody>
                  <a:tcPr marT="0" marB="0" anchor="ctr"/>
                </a:tc>
                <a:tc>
                  <a:txBody>
                    <a:bodyPr/>
                    <a:lstStyle/>
                    <a:p>
                      <a:pPr algn="ctr">
                        <a:lnSpc>
                          <a:spcPct val="115000"/>
                        </a:lnSpc>
                        <a:spcAft>
                          <a:spcPts val="0"/>
                        </a:spcAft>
                      </a:pPr>
                      <a:r>
                        <a:rPr lang="zh-CN" altLang="en-US" sz="1400" dirty="0" smtClean="0">
                          <a:effectLst/>
                          <a:latin typeface="微软雅黑" panose="020B0503020204020204" pitchFamily="34" charset="-122"/>
                          <a:ea typeface="微软雅黑" panose="020B0503020204020204" pitchFamily="34" charset="-122"/>
                        </a:rPr>
                        <a:t>内容概要</a:t>
                      </a:r>
                      <a:endParaRPr lang="en-US" sz="1400" dirty="0">
                        <a:effectLst/>
                        <a:latin typeface="微软雅黑" pitchFamily="34" charset="-122"/>
                        <a:ea typeface="微软雅黑" pitchFamily="34" charset="-122"/>
                        <a:cs typeface="Times New Roman"/>
                      </a:endParaRPr>
                    </a:p>
                  </a:txBody>
                  <a:tcPr marT="0" marB="0" anchor="ctr"/>
                </a:tc>
                <a:tc>
                  <a:txBody>
                    <a:bodyPr/>
                    <a:lstStyle/>
                    <a:p>
                      <a:pPr algn="ctr">
                        <a:lnSpc>
                          <a:spcPct val="115000"/>
                        </a:lnSpc>
                        <a:spcAft>
                          <a:spcPts val="0"/>
                        </a:spcAft>
                      </a:pPr>
                      <a:r>
                        <a:rPr lang="zh-CN" altLang="en-US" sz="1400" dirty="0" smtClean="0">
                          <a:effectLst/>
                        </a:rPr>
                        <a:t>年份</a:t>
                      </a:r>
                      <a:endParaRPr lang="en-US" sz="1400" dirty="0">
                        <a:effectLst/>
                        <a:latin typeface="微软雅黑" pitchFamily="34" charset="-122"/>
                        <a:ea typeface="微软雅黑" pitchFamily="34" charset="-122"/>
                        <a:cs typeface="Times New Roman"/>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1</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dirty="0" smtClean="0">
                          <a:effectLst/>
                          <a:latin typeface="微软雅黑" panose="020B0503020204020204" pitchFamily="34" charset="-122"/>
                          <a:ea typeface="微软雅黑" panose="020B0503020204020204" pitchFamily="34" charset="-122"/>
                        </a:rPr>
                        <a:t>光大银行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dirty="0" smtClean="0">
                          <a:effectLst/>
                          <a:latin typeface="微软雅黑" panose="020B0503020204020204" pitchFamily="34" charset="-122"/>
                          <a:ea typeface="微软雅黑" panose="020B0503020204020204" pitchFamily="34" charset="-122"/>
                        </a:rPr>
                        <a:t>数据标准</a:t>
                      </a:r>
                      <a:r>
                        <a:rPr lang="zh-CN" altLang="en-US" sz="1200" kern="1200" dirty="0" smtClean="0">
                          <a:effectLst/>
                          <a:latin typeface="微软雅黑" panose="020B0503020204020204" pitchFamily="34" charset="-122"/>
                          <a:ea typeface="微软雅黑" panose="020B0503020204020204" pitchFamily="34" charset="-122"/>
                        </a:rPr>
                        <a:t>化</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数据治理规划，数据标准及数据管控平台</a:t>
                      </a:r>
                      <a:endParaRPr lang="en-US" sz="1100" kern="1200" dirty="0">
                        <a:solidFill>
                          <a:schemeClr val="dk1"/>
                        </a:solidFill>
                        <a:effectLst/>
                        <a:latin typeface="微软雅黑" pitchFamily="34" charset="-122"/>
                        <a:ea typeface="微软雅黑" pitchFamily="34" charset="-122"/>
                        <a:cs typeface="+mn-cs"/>
                      </a:endParaRPr>
                    </a:p>
                  </a:txBody>
                  <a:tcPr marL="91200"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2009</a:t>
                      </a:r>
                      <a:endParaRPr lang="en-US" sz="1100" kern="1200" dirty="0">
                        <a:solidFill>
                          <a:schemeClr val="dk1"/>
                        </a:solidFill>
                        <a:effectLst/>
                        <a:latin typeface="微软雅黑" pitchFamily="34" charset="-122"/>
                        <a:ea typeface="微软雅黑" pitchFamily="34" charset="-122"/>
                        <a:cs typeface="+mn-cs"/>
                      </a:endParaRPr>
                    </a:p>
                  </a:txBody>
                  <a:tcPr marL="91200"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a:effectLst/>
                          <a:latin typeface="微软雅黑" panose="020B0503020204020204" pitchFamily="34" charset="-122"/>
                          <a:ea typeface="微软雅黑" panose="020B0503020204020204" pitchFamily="34" charset="-122"/>
                        </a:rPr>
                        <a:t>2</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dirty="0" smtClean="0">
                          <a:effectLst/>
                          <a:latin typeface="微软雅黑" panose="020B0503020204020204" pitchFamily="34" charset="-122"/>
                          <a:ea typeface="微软雅黑" panose="020B0503020204020204" pitchFamily="34" charset="-122"/>
                        </a:rPr>
                        <a:t>国家开发银行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客户数据标准化</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数据标准制定与落地</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2010</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3</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兴业银行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数据标准化</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indent="-171450" algn="l" defTabSz="914400" rtl="0" eaLnBrk="1" latinLnBrk="0" hangingPunct="1">
                        <a:lnSpc>
                          <a:spcPts val="2200"/>
                        </a:lnSpc>
                        <a:spcAft>
                          <a:spcPts val="0"/>
                        </a:spcAft>
                        <a:buFont typeface="Arial" panose="020B0604020202020204" pitchFamily="34" charset="0"/>
                        <a:buChar char="•"/>
                      </a:pPr>
                      <a:r>
                        <a:rPr lang="zh-CN" altLang="en-US" sz="1100" kern="1200" dirty="0" smtClean="0">
                          <a:effectLst/>
                          <a:latin typeface="微软雅黑" panose="020B0503020204020204" pitchFamily="34" charset="-122"/>
                          <a:ea typeface="微软雅黑" panose="020B0503020204020204" pitchFamily="34" charset="-122"/>
                        </a:rPr>
                        <a:t>基础数据标准、理财数据标准及统计数据标准制定和差异分析</a:t>
                      </a:r>
                      <a:endParaRPr lang="en-US" sz="1100" kern="1200" dirty="0">
                        <a:solidFill>
                          <a:schemeClr val="dk1"/>
                        </a:solidFill>
                        <a:effectLst/>
                        <a:latin typeface="微软雅黑" pitchFamily="34" charset="-122"/>
                        <a:ea typeface="微软雅黑" pitchFamily="34" charset="-122"/>
                        <a:cs typeface="+mn-cs"/>
                      </a:endParaRPr>
                    </a:p>
                  </a:txBody>
                  <a:tcPr marT="0" marB="0" anchor="ctr"/>
                </a:tc>
                <a:tc>
                  <a:txBody>
                    <a:bodyPr/>
                    <a:lstStyle/>
                    <a:p>
                      <a:pPr marL="0" indent="0" algn="ctr" defTabSz="914400" rtl="0" eaLnBrk="1" latinLnBrk="0" hangingPunct="1">
                        <a:lnSpc>
                          <a:spcPts val="2200"/>
                        </a:lnSpc>
                        <a:spcAft>
                          <a:spcPts val="0"/>
                        </a:spcAft>
                        <a:buFont typeface="Arial" panose="020B0604020202020204" pitchFamily="34" charset="0"/>
                        <a:buNone/>
                      </a:pPr>
                      <a:r>
                        <a:rPr lang="en-US" sz="1100" kern="1200" dirty="0" smtClean="0">
                          <a:effectLst/>
                        </a:rPr>
                        <a:t>2011</a:t>
                      </a:r>
                      <a:endParaRPr lang="en-US" sz="1100" kern="1200" dirty="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4</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杭州银行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数据标准化</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indent="-171450" algn="l" defTabSz="914400" rtl="0" eaLnBrk="1" latinLnBrk="0" hangingPunct="1">
                        <a:lnSpc>
                          <a:spcPts val="2200"/>
                        </a:lnSpc>
                        <a:spcAft>
                          <a:spcPts val="0"/>
                        </a:spcAft>
                        <a:buFont typeface="Arial" panose="020B0604020202020204" pitchFamily="34" charset="0"/>
                        <a:buChar char="•"/>
                      </a:pPr>
                      <a:r>
                        <a:rPr lang="zh-CN" altLang="en-US" sz="1100" kern="1200" dirty="0" smtClean="0">
                          <a:effectLst/>
                          <a:latin typeface="微软雅黑" panose="020B0503020204020204" pitchFamily="34" charset="-122"/>
                          <a:ea typeface="微软雅黑" panose="020B0503020204020204" pitchFamily="34" charset="-122"/>
                        </a:rPr>
                        <a:t>基础数据标准制定和差异分析</a:t>
                      </a:r>
                      <a:endParaRPr lang="en-US" sz="1100" kern="1200" dirty="0">
                        <a:solidFill>
                          <a:schemeClr val="dk1"/>
                        </a:solidFill>
                        <a:effectLst/>
                        <a:latin typeface="微软雅黑" pitchFamily="34" charset="-122"/>
                        <a:ea typeface="微软雅黑" pitchFamily="34" charset="-122"/>
                        <a:cs typeface="+mn-cs"/>
                      </a:endParaRPr>
                    </a:p>
                  </a:txBody>
                  <a:tcPr marT="0" marB="0" anchor="ctr"/>
                </a:tc>
                <a:tc>
                  <a:txBody>
                    <a:bodyPr/>
                    <a:lstStyle/>
                    <a:p>
                      <a:pPr marL="0" indent="0" algn="ctr" defTabSz="914400" rtl="0" eaLnBrk="1" latinLnBrk="0" hangingPunct="1">
                        <a:lnSpc>
                          <a:spcPts val="2200"/>
                        </a:lnSpc>
                        <a:spcAft>
                          <a:spcPts val="0"/>
                        </a:spcAft>
                        <a:buFont typeface="Arial" panose="020B0604020202020204" pitchFamily="34" charset="0"/>
                        <a:buNone/>
                      </a:pPr>
                      <a:r>
                        <a:rPr lang="en-US" sz="1100" kern="1200" dirty="0" smtClean="0">
                          <a:effectLst/>
                        </a:rPr>
                        <a:t>2012</a:t>
                      </a:r>
                      <a:endParaRPr lang="en-US" sz="1100" kern="1200" dirty="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5</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中信银行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数据治理体系规划咨询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indent="-171450" algn="l" defTabSz="914400" rtl="0" eaLnBrk="1" latinLnBrk="0" hangingPunct="1">
                        <a:lnSpc>
                          <a:spcPts val="2200"/>
                        </a:lnSpc>
                        <a:spcAft>
                          <a:spcPts val="0"/>
                        </a:spcAft>
                        <a:buFont typeface="Arial" panose="020B0604020202020204" pitchFamily="34" charset="0"/>
                        <a:buChar char="•"/>
                      </a:pPr>
                      <a:r>
                        <a:rPr lang="x-none" sz="1100" kern="1200" dirty="0" smtClean="0">
                          <a:effectLst/>
                          <a:latin typeface="微软雅黑" panose="020B0503020204020204" pitchFamily="34" charset="-122"/>
                          <a:ea typeface="微软雅黑" panose="020B0503020204020204" pitchFamily="34" charset="-122"/>
                        </a:rPr>
                        <a:t>数据治理体系规划</a:t>
                      </a:r>
                      <a:endParaRPr lang="en-US" sz="1100" kern="1200" dirty="0">
                        <a:solidFill>
                          <a:schemeClr val="dk1"/>
                        </a:solidFill>
                        <a:effectLst/>
                        <a:latin typeface="微软雅黑" pitchFamily="34" charset="-122"/>
                        <a:ea typeface="微软雅黑" pitchFamily="34" charset="-122"/>
                        <a:cs typeface="+mn-cs"/>
                      </a:endParaRPr>
                    </a:p>
                  </a:txBody>
                  <a:tcPr marT="0" marB="0" anchor="ctr"/>
                </a:tc>
                <a:tc>
                  <a:txBody>
                    <a:bodyPr/>
                    <a:lstStyle/>
                    <a:p>
                      <a:pPr marL="0" indent="0" algn="ctr" defTabSz="914400" rtl="0" eaLnBrk="1" latinLnBrk="0" hangingPunct="1">
                        <a:lnSpc>
                          <a:spcPts val="2200"/>
                        </a:lnSpc>
                        <a:spcAft>
                          <a:spcPts val="0"/>
                        </a:spcAft>
                        <a:buFont typeface="Arial" panose="020B0604020202020204" pitchFamily="34" charset="0"/>
                        <a:buNone/>
                      </a:pPr>
                      <a:r>
                        <a:rPr lang="en-US" sz="1100" kern="1200" dirty="0" smtClean="0">
                          <a:effectLst/>
                        </a:rPr>
                        <a:t>2013</a:t>
                      </a:r>
                      <a:endParaRPr lang="en-US" sz="1100" kern="1200" dirty="0">
                        <a:solidFill>
                          <a:schemeClr val="dk1"/>
                        </a:solidFill>
                        <a:effectLst/>
                        <a:latin typeface="微软雅黑" pitchFamily="34" charset="-122"/>
                        <a:ea typeface="微软雅黑" pitchFamily="34" charset="-122"/>
                        <a:cs typeface="+mn-cs"/>
                      </a:endParaRPr>
                    </a:p>
                  </a:txBody>
                  <a:tcPr marT="0" marB="0" anchor="ctr"/>
                </a:tc>
              </a:tr>
              <a:tr h="519997">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a:effectLst/>
                          <a:latin typeface="微软雅黑" panose="020B0503020204020204" pitchFamily="34" charset="-122"/>
                          <a:ea typeface="微软雅黑" panose="020B0503020204020204" pitchFamily="34" charset="-122"/>
                        </a:rPr>
                        <a:t>6</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宁波银行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数据治理咨询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数据治理体系规划，风险管理数据标准、基础数据标准制定质量评估、差异分析</a:t>
                      </a:r>
                      <a:endParaRPr lang="en-US" sz="1100" kern="1200" dirty="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2013</a:t>
                      </a:r>
                      <a:endParaRPr lang="en-US" sz="1100" kern="1200" dirty="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a:effectLst/>
                          <a:latin typeface="微软雅黑" panose="020B0503020204020204" pitchFamily="34" charset="-122"/>
                          <a:ea typeface="微软雅黑" panose="020B0503020204020204" pitchFamily="34" charset="-122"/>
                        </a:rPr>
                        <a:t>7</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常熟农商行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数据治理</a:t>
                      </a:r>
                      <a:r>
                        <a:rPr lang="zh-CN" altLang="en-US" sz="1200" kern="1200" dirty="0" smtClean="0">
                          <a:effectLst/>
                          <a:latin typeface="微软雅黑" panose="020B0503020204020204" pitchFamily="34" charset="-122"/>
                          <a:ea typeface="微软雅黑" panose="020B0503020204020204" pitchFamily="34" charset="-122"/>
                        </a:rPr>
                        <a:t>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indent="-171450" algn="l" defTabSz="914400" rtl="0" eaLnBrk="1" latinLnBrk="0" hangingPunct="1">
                        <a:lnSpc>
                          <a:spcPts val="2200"/>
                        </a:lnSpc>
                        <a:spcAft>
                          <a:spcPts val="0"/>
                        </a:spcAft>
                        <a:buFont typeface="Arial" panose="020B0604020202020204" pitchFamily="34" charset="0"/>
                        <a:buChar char="•"/>
                      </a:pPr>
                      <a:r>
                        <a:rPr lang="zh-CN" altLang="en-US" sz="1100" kern="1200" dirty="0" smtClean="0">
                          <a:effectLst/>
                          <a:latin typeface="微软雅黑" panose="020B0503020204020204" pitchFamily="34" charset="-122"/>
                          <a:ea typeface="微软雅黑" panose="020B0503020204020204" pitchFamily="34" charset="-122"/>
                        </a:rPr>
                        <a:t>数据治理体系规划，基础数据标准制定和差异分析，平台建设</a:t>
                      </a:r>
                      <a:endParaRPr lang="en-US" sz="1100" kern="1200" dirty="0">
                        <a:solidFill>
                          <a:schemeClr val="dk1"/>
                        </a:solidFill>
                        <a:effectLst/>
                        <a:latin typeface="微软雅黑" pitchFamily="34" charset="-122"/>
                        <a:ea typeface="微软雅黑" pitchFamily="34" charset="-122"/>
                        <a:cs typeface="+mn-cs"/>
                      </a:endParaRPr>
                    </a:p>
                  </a:txBody>
                  <a:tcPr marT="0" marB="0" anchor="ctr"/>
                </a:tc>
                <a:tc>
                  <a:txBody>
                    <a:bodyPr/>
                    <a:lstStyle/>
                    <a:p>
                      <a:pPr marL="0" indent="0" algn="ctr" defTabSz="914400" rtl="0" eaLnBrk="1" latinLnBrk="0" hangingPunct="1">
                        <a:lnSpc>
                          <a:spcPts val="2200"/>
                        </a:lnSpc>
                        <a:spcAft>
                          <a:spcPts val="0"/>
                        </a:spcAft>
                        <a:buFont typeface="Arial" panose="020B0604020202020204" pitchFamily="34" charset="0"/>
                        <a:buNone/>
                      </a:pPr>
                      <a:r>
                        <a:rPr lang="en-US" sz="1100" kern="1200" dirty="0" smtClean="0">
                          <a:effectLst/>
                        </a:rPr>
                        <a:t>2014</a:t>
                      </a:r>
                      <a:endParaRPr lang="en-US" sz="1100" kern="1200" dirty="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8</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四川</a:t>
                      </a:r>
                      <a:r>
                        <a:rPr lang="zh-CN" altLang="en-US" sz="1200" kern="1200" dirty="0" smtClean="0">
                          <a:effectLst/>
                          <a:latin typeface="微软雅黑" panose="020B0503020204020204" pitchFamily="34" charset="-122"/>
                          <a:ea typeface="微软雅黑" panose="020B0503020204020204" pitchFamily="34" charset="-122"/>
                        </a:rPr>
                        <a:t>省农联社</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数据治理体系规划</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数据治理体系规划，基础数据标准制定和差异分析</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2014</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9</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广州农商行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数据管控体系建设</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数据治理体系规划，基础数据标准制定和差异分析</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2014</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r h="519997">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10</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安徽省农联社</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数据治理</a:t>
                      </a:r>
                      <a:r>
                        <a:rPr lang="zh-CN" altLang="en-US" sz="1200" kern="1200" dirty="0" smtClean="0">
                          <a:effectLst/>
                          <a:latin typeface="微软雅黑" panose="020B0503020204020204" pitchFamily="34" charset="-122"/>
                          <a:ea typeface="微软雅黑" panose="020B0503020204020204" pitchFamily="34" charset="-122"/>
                        </a:rPr>
                        <a:t>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数据治理体系规划，基础数据标准制定和差异分析，</a:t>
                      </a:r>
                      <a:r>
                        <a:rPr lang="en-US" altLang="zh-CN" sz="1100" kern="1200" dirty="0" smtClean="0">
                          <a:effectLst/>
                          <a:latin typeface="微软雅黑" panose="020B0503020204020204" pitchFamily="34" charset="-122"/>
                          <a:ea typeface="微软雅黑" panose="020B0503020204020204" pitchFamily="34" charset="-122"/>
                        </a:rPr>
                        <a:t>East2.0</a:t>
                      </a:r>
                      <a:r>
                        <a:rPr lang="zh-CN" altLang="en-US" sz="1100" kern="1200" dirty="0" smtClean="0">
                          <a:effectLst/>
                          <a:latin typeface="微软雅黑" panose="020B0503020204020204" pitchFamily="34" charset="-122"/>
                          <a:ea typeface="微软雅黑" panose="020B0503020204020204" pitchFamily="34" charset="-122"/>
                        </a:rPr>
                        <a:t>报送数据质量评估及建议，平台建设</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2015</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x-none" sz="1200" kern="1200" dirty="0">
                          <a:effectLst/>
                          <a:latin typeface="微软雅黑" panose="020B0503020204020204" pitchFamily="34" charset="-122"/>
                          <a:ea typeface="微软雅黑" panose="020B0503020204020204" pitchFamily="34" charset="-122"/>
                        </a:rPr>
                        <a:t>11</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上海农商行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x-none" sz="1200" kern="1200" smtClean="0">
                          <a:effectLst/>
                          <a:latin typeface="微软雅黑" panose="020B0503020204020204" pitchFamily="34" charset="-122"/>
                          <a:ea typeface="微软雅黑" panose="020B0503020204020204" pitchFamily="34" charset="-122"/>
                        </a:rPr>
                        <a:t>数据标准</a:t>
                      </a:r>
                      <a:r>
                        <a:rPr lang="zh-CN" altLang="en-US" sz="1200" kern="1200" dirty="0" smtClean="0">
                          <a:effectLst/>
                          <a:latin typeface="微软雅黑" panose="020B0503020204020204" pitchFamily="34" charset="-122"/>
                          <a:ea typeface="微软雅黑" panose="020B0503020204020204" pitchFamily="34" charset="-122"/>
                        </a:rPr>
                        <a:t>化咨询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数据治理体系规划，监管指标数据标准制定和差异分析</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2015</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12</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zh-CN" altLang="en-US" sz="1200" kern="1200" dirty="0" smtClean="0">
                          <a:effectLst/>
                          <a:latin typeface="微软雅黑" panose="020B0503020204020204" pitchFamily="34" charset="-122"/>
                          <a:ea typeface="微软雅黑" panose="020B0503020204020204" pitchFamily="34" charset="-122"/>
                        </a:rPr>
                        <a:t>天津银行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zh-CN" altLang="en-US" sz="1200" kern="1200" dirty="0" smtClean="0">
                          <a:effectLst/>
                          <a:latin typeface="微软雅黑" panose="020B0503020204020204" pitchFamily="34" charset="-122"/>
                          <a:ea typeface="微软雅黑" panose="020B0503020204020204" pitchFamily="34" charset="-122"/>
                        </a:rPr>
                        <a:t>数据治理咨询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基础数据标准制定和差异分析，平台建设</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2016</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sz="1200" kern="1200" dirty="0" smtClean="0">
                          <a:effectLst/>
                          <a:latin typeface="微软雅黑" panose="020B0503020204020204" pitchFamily="34" charset="-122"/>
                          <a:ea typeface="微软雅黑" panose="020B0503020204020204" pitchFamily="34" charset="-122"/>
                        </a:rPr>
                        <a:t>13</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zh-CN" altLang="en-US" sz="1200" kern="1200" dirty="0" smtClean="0">
                          <a:effectLst/>
                          <a:latin typeface="微软雅黑" panose="020B0503020204020204" pitchFamily="34" charset="-122"/>
                          <a:ea typeface="微软雅黑" panose="020B0503020204020204" pitchFamily="34" charset="-122"/>
                        </a:rPr>
                        <a:t>杭州银行</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zh-CN" altLang="en-US" sz="1200" kern="1200" dirty="0" smtClean="0">
                          <a:effectLst/>
                          <a:latin typeface="微软雅黑" panose="020B0503020204020204" pitchFamily="34" charset="-122"/>
                          <a:ea typeface="微软雅黑" panose="020B0503020204020204" pitchFamily="34" charset="-122"/>
                        </a:rPr>
                        <a:t>数据治理咨询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数据治理体系规划，基础数据标准制定、质量评估和差异分析</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sz="1100" kern="1200" dirty="0" smtClean="0">
                          <a:effectLst/>
                        </a:rPr>
                        <a:t>2016</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r h="376370">
                <a:tc>
                  <a:txBody>
                    <a:bodyPr/>
                    <a:lstStyle/>
                    <a:p>
                      <a:pPr marL="0" marR="0" indent="0" algn="ctr" defTabSz="457200" rtl="0" eaLnBrk="1" fontAlgn="auto" latinLnBrk="0" hangingPunct="1">
                        <a:lnSpc>
                          <a:spcPct val="100000"/>
                        </a:lnSpc>
                        <a:spcBef>
                          <a:spcPts val="0"/>
                        </a:spcBef>
                        <a:spcAft>
                          <a:spcPts val="0"/>
                        </a:spcAft>
                        <a:buClrTx/>
                        <a:buSzTx/>
                        <a:buFontTx/>
                        <a:buNone/>
                        <a:tabLst>
                          <a:tab pos="3475990" algn="l"/>
                        </a:tabLst>
                        <a:defRPr/>
                      </a:pPr>
                      <a:r>
                        <a:rPr lang="en-US" altLang="zh-CN" sz="1200" kern="1200" dirty="0" smtClean="0">
                          <a:effectLst/>
                          <a:latin typeface="微软雅黑" panose="020B0503020204020204" pitchFamily="34" charset="-122"/>
                          <a:ea typeface="微软雅黑" panose="020B0503020204020204" pitchFamily="34" charset="-122"/>
                        </a:rPr>
                        <a:t>14</a:t>
                      </a:r>
                      <a:endParaRPr lang="en-US" sz="1200" b="1" kern="1200" dirty="0">
                        <a:solidFill>
                          <a:schemeClr val="bg1"/>
                        </a:solidFill>
                        <a:effectLst/>
                        <a:latin typeface="微软雅黑" panose="020B0503020204020204" pitchFamily="34" charset="-122"/>
                        <a:ea typeface="微软雅黑" panose="020B0503020204020204" pitchFamily="34" charset="-122"/>
                        <a:cs typeface="+mn-cs"/>
                      </a:endParaRPr>
                    </a:p>
                  </a:txBody>
                  <a:tcPr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zh-CN" altLang="en-US" sz="1200" kern="1200" dirty="0" smtClean="0">
                          <a:solidFill>
                            <a:schemeClr val="dk1"/>
                          </a:solidFill>
                          <a:effectLst/>
                          <a:latin typeface="微软雅黑" pitchFamily="34" charset="-122"/>
                          <a:ea typeface="微软雅黑" pitchFamily="34" charset="-122"/>
                          <a:cs typeface="+mn-cs"/>
                        </a:rPr>
                        <a:t>广东省农联社</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0" marR="0" indent="302260" algn="l" defTabSz="914400" rtl="0" eaLnBrk="1" fontAlgn="auto" latinLnBrk="0" hangingPunct="1">
                        <a:lnSpc>
                          <a:spcPts val="2200"/>
                        </a:lnSpc>
                        <a:spcBef>
                          <a:spcPts val="0"/>
                        </a:spcBef>
                        <a:spcAft>
                          <a:spcPts val="0"/>
                        </a:spcAft>
                        <a:buClrTx/>
                        <a:buSzTx/>
                        <a:buFontTx/>
                        <a:buNone/>
                        <a:tabLst/>
                        <a:defRPr/>
                      </a:pPr>
                      <a:r>
                        <a:rPr lang="zh-CN" altLang="en-US" sz="1200" kern="1200" dirty="0" smtClean="0">
                          <a:effectLst/>
                          <a:latin typeface="微软雅黑" panose="020B0503020204020204" pitchFamily="34" charset="-122"/>
                          <a:ea typeface="微软雅黑" panose="020B0503020204020204" pitchFamily="34" charset="-122"/>
                        </a:rPr>
                        <a:t>数据治理咨询</a:t>
                      </a:r>
                      <a:endParaRPr lang="en-US" sz="1200" kern="1200" dirty="0">
                        <a:solidFill>
                          <a:schemeClr val="dk1"/>
                        </a:solidFill>
                        <a:effectLst/>
                        <a:latin typeface="微软雅黑" pitchFamily="34" charset="-122"/>
                        <a:ea typeface="微软雅黑" pitchFamily="34" charset="-122"/>
                        <a:cs typeface="+mn-cs"/>
                      </a:endParaRPr>
                    </a:p>
                  </a:txBody>
                  <a:tcPr marL="0" marR="0" marT="0" marB="0" anchor="ctr"/>
                </a:tc>
                <a:tc>
                  <a:txBody>
                    <a:bodyPr/>
                    <a:lstStyle/>
                    <a:p>
                      <a:pPr marL="171450" marR="0" indent="-171450" algn="l" defTabSz="914400" rtl="0" eaLnBrk="1" fontAlgn="auto" latinLnBrk="0" hangingPunct="1">
                        <a:lnSpc>
                          <a:spcPts val="2200"/>
                        </a:lnSpc>
                        <a:spcBef>
                          <a:spcPts val="0"/>
                        </a:spcBef>
                        <a:spcAft>
                          <a:spcPts val="0"/>
                        </a:spcAft>
                        <a:buClrTx/>
                        <a:buSzTx/>
                        <a:buFont typeface="Arial" panose="020B0604020202020204" pitchFamily="34" charset="0"/>
                        <a:buChar char="•"/>
                        <a:tabLst/>
                        <a:defRPr/>
                      </a:pPr>
                      <a:r>
                        <a:rPr lang="zh-CN" altLang="en-US" sz="1100" kern="1200" dirty="0" smtClean="0">
                          <a:effectLst/>
                          <a:latin typeface="微软雅黑" panose="020B0503020204020204" pitchFamily="34" charset="-122"/>
                          <a:ea typeface="微软雅黑" panose="020B0503020204020204" pitchFamily="34" charset="-122"/>
                        </a:rPr>
                        <a:t>数据治理体系规划，基础数据标准制定、质量评估和差异分析</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c>
                  <a:txBody>
                    <a:bodyPr/>
                    <a:lstStyle/>
                    <a:p>
                      <a:pPr marL="0" marR="0" indent="0" algn="ctr" defTabSz="914400" rtl="0" eaLnBrk="1" fontAlgn="auto" latinLnBrk="0" hangingPunct="1">
                        <a:lnSpc>
                          <a:spcPts val="2200"/>
                        </a:lnSpc>
                        <a:spcBef>
                          <a:spcPts val="0"/>
                        </a:spcBef>
                        <a:spcAft>
                          <a:spcPts val="0"/>
                        </a:spcAft>
                        <a:buClrTx/>
                        <a:buSzTx/>
                        <a:buFont typeface="Arial" panose="020B0604020202020204" pitchFamily="34" charset="0"/>
                        <a:buNone/>
                        <a:tabLst/>
                        <a:defRPr/>
                      </a:pPr>
                      <a:r>
                        <a:rPr lang="en-US" altLang="zh-CN" sz="1100" kern="1200" dirty="0" smtClean="0">
                          <a:effectLst/>
                        </a:rPr>
                        <a:t>2016</a:t>
                      </a:r>
                      <a:endParaRPr lang="en-US" sz="1100" kern="1200" dirty="0" smtClean="0">
                        <a:solidFill>
                          <a:schemeClr val="dk1"/>
                        </a:solidFill>
                        <a:effectLst/>
                        <a:latin typeface="微软雅黑" pitchFamily="34" charset="-122"/>
                        <a:ea typeface="微软雅黑" pitchFamily="34" charset="-122"/>
                        <a:cs typeface="+mn-cs"/>
                      </a:endParaRPr>
                    </a:p>
                  </a:txBody>
                  <a:tcPr marT="0" marB="0" anchor="ctr"/>
                </a:tc>
              </a:tr>
            </a:tbl>
          </a:graphicData>
        </a:graphic>
      </p:graphicFrame>
    </p:spTree>
    <p:extLst>
      <p:ext uri="{BB962C8B-B14F-4D97-AF65-F5344CB8AC3E}">
        <p14:creationId xmlns:p14="http://schemas.microsoft.com/office/powerpoint/2010/main" val="99180157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 </a:t>
            </a:r>
            <a:r>
              <a:rPr lang="zh-CN" altLang="en-US" dirty="0">
                <a:solidFill>
                  <a:schemeClr val="tx1"/>
                </a:solidFill>
                <a:latin typeface="微软雅黑" pitchFamily="34" charset="-122"/>
                <a:ea typeface="微软雅黑" pitchFamily="34" charset="-122"/>
              </a:rPr>
              <a:t>团队主</a:t>
            </a:r>
            <a:r>
              <a:rPr lang="zh-CN" altLang="en-US" dirty="0" smtClean="0">
                <a:solidFill>
                  <a:schemeClr val="tx1"/>
                </a:solidFill>
                <a:latin typeface="微软雅黑" pitchFamily="34" charset="-122"/>
                <a:ea typeface="微软雅黑" pitchFamily="34" charset="-122"/>
              </a:rPr>
              <a:t>要人员</a:t>
            </a:r>
            <a:endParaRPr lang="en-US" dirty="0">
              <a:solidFill>
                <a:schemeClr val="tx1"/>
              </a:solidFill>
              <a:latin typeface="微软雅黑" pitchFamily="34" charset="-122"/>
              <a:ea typeface="微软雅黑" pitchFamily="34" charset="-122"/>
            </a:endParaRPr>
          </a:p>
        </p:txBody>
      </p:sp>
      <p:sp>
        <p:nvSpPr>
          <p:cNvPr id="4" name="Date Placeholder 3"/>
          <p:cNvSpPr>
            <a:spLocks noGrp="1"/>
          </p:cNvSpPr>
          <p:nvPr>
            <p:ph type="dt" sz="half" idx="10"/>
          </p:nvPr>
        </p:nvSpPr>
        <p:spPr/>
        <p:txBody>
          <a:bodyPr/>
          <a:lstStyle/>
          <a:p>
            <a:fld id="{30CA55BF-EF3E-4C82-A6EF-7C6CB8FFAFA3}" type="datetime1">
              <a:rPr lang="en-US" smtClean="0"/>
              <a:pPr/>
              <a:t>3/17/2017</a:t>
            </a:fld>
            <a:endParaRPr lang="en-US"/>
          </a:p>
        </p:txBody>
      </p:sp>
      <p:sp>
        <p:nvSpPr>
          <p:cNvPr id="6" name="Slide Number Placeholder 5"/>
          <p:cNvSpPr>
            <a:spLocks noGrp="1"/>
          </p:cNvSpPr>
          <p:nvPr>
            <p:ph type="sldNum" sz="quarter" idx="12"/>
          </p:nvPr>
        </p:nvSpPr>
        <p:spPr/>
        <p:txBody>
          <a:bodyPr/>
          <a:lstStyle/>
          <a:p>
            <a:fld id="{3CA875D0-BB85-4032-B8F9-C7475AFD8946}" type="slidenum">
              <a:rPr lang="en-US" smtClean="0"/>
              <a:pPr/>
              <a:t>4</a:t>
            </a:fld>
            <a:endParaRPr lang="en-US"/>
          </a:p>
        </p:txBody>
      </p:sp>
      <p:graphicFrame>
        <p:nvGraphicFramePr>
          <p:cNvPr id="7" name="Table 6"/>
          <p:cNvGraphicFramePr>
            <a:graphicFrameLocks noGrp="1"/>
          </p:cNvGraphicFramePr>
          <p:nvPr>
            <p:extLst>
              <p:ext uri="{D42A27DB-BD31-4B8C-83A1-F6EECF244321}">
                <p14:modId xmlns:p14="http://schemas.microsoft.com/office/powerpoint/2010/main" val="66521583"/>
              </p:ext>
            </p:extLst>
          </p:nvPr>
        </p:nvGraphicFramePr>
        <p:xfrm>
          <a:off x="815413" y="1052737"/>
          <a:ext cx="11041227" cy="5198119"/>
        </p:xfrm>
        <a:graphic>
          <a:graphicData uri="http://schemas.openxmlformats.org/drawingml/2006/table">
            <a:tbl>
              <a:tblPr>
                <a:tableStyleId>{5C22544A-7EE6-4342-B048-85BDC9FD1C3A}</a:tableStyleId>
              </a:tblPr>
              <a:tblGrid>
                <a:gridCol w="672075"/>
                <a:gridCol w="1152128"/>
                <a:gridCol w="9217024"/>
              </a:tblGrid>
              <a:tr h="438224">
                <a:tc>
                  <a:txBody>
                    <a:bodyPr/>
                    <a:lstStyle/>
                    <a:p>
                      <a:pPr algn="ctr" rtl="0" fontAlgn="t"/>
                      <a:r>
                        <a:rPr lang="zh-CN" altLang="en-US" sz="1800" u="none" strike="noStrike" dirty="0">
                          <a:solidFill>
                            <a:schemeClr val="bg1"/>
                          </a:solidFill>
                          <a:effectLst/>
                        </a:rPr>
                        <a:t>序号</a:t>
                      </a:r>
                      <a:endParaRPr lang="zh-CN" altLang="en-US" sz="1800" b="1" i="0" u="none" strike="noStrike" dirty="0">
                        <a:solidFill>
                          <a:schemeClr val="bg1"/>
                        </a:solidFill>
                        <a:effectLst/>
                        <a:latin typeface="微软雅黑"/>
                      </a:endParaRPr>
                    </a:p>
                  </a:txBody>
                  <a:tcPr marL="10160" marR="10160" marT="7620" marB="0">
                    <a:solidFill>
                      <a:schemeClr val="accent1"/>
                    </a:solidFill>
                  </a:tcPr>
                </a:tc>
                <a:tc>
                  <a:txBody>
                    <a:bodyPr/>
                    <a:lstStyle/>
                    <a:p>
                      <a:pPr marL="0" marR="0" indent="0" algn="ctr" defTabSz="457200" rtl="0" eaLnBrk="1" fontAlgn="t" latinLnBrk="0" hangingPunct="1">
                        <a:lnSpc>
                          <a:spcPct val="100000"/>
                        </a:lnSpc>
                        <a:spcBef>
                          <a:spcPts val="0"/>
                        </a:spcBef>
                        <a:spcAft>
                          <a:spcPts val="0"/>
                        </a:spcAft>
                        <a:buClrTx/>
                        <a:buSzTx/>
                        <a:buFontTx/>
                        <a:buNone/>
                        <a:tabLst/>
                        <a:defRPr/>
                      </a:pPr>
                      <a:r>
                        <a:rPr lang="zh-CN" altLang="en-US" sz="1800" u="none" strike="noStrike" dirty="0" smtClean="0">
                          <a:solidFill>
                            <a:schemeClr val="bg1"/>
                          </a:solidFill>
                          <a:effectLst/>
                        </a:rPr>
                        <a:t>角色</a:t>
                      </a:r>
                      <a:endParaRPr lang="zh-CN" altLang="en-US" sz="1800" b="1" i="0" u="none" strike="noStrike" dirty="0">
                        <a:solidFill>
                          <a:schemeClr val="bg1"/>
                        </a:solidFill>
                        <a:effectLst/>
                        <a:latin typeface="微软雅黑"/>
                      </a:endParaRPr>
                    </a:p>
                  </a:txBody>
                  <a:tcPr marL="10160" marR="10160" marT="7620" marB="0">
                    <a:solidFill>
                      <a:schemeClr val="accent1"/>
                    </a:solidFill>
                  </a:tcPr>
                </a:tc>
                <a:tc>
                  <a:txBody>
                    <a:bodyPr/>
                    <a:lstStyle/>
                    <a:p>
                      <a:pPr marL="0" marR="0" indent="0" algn="ctr" defTabSz="457200" rtl="0" eaLnBrk="1" fontAlgn="t" latinLnBrk="0" hangingPunct="1">
                        <a:lnSpc>
                          <a:spcPct val="100000"/>
                        </a:lnSpc>
                        <a:spcBef>
                          <a:spcPts val="0"/>
                        </a:spcBef>
                        <a:spcAft>
                          <a:spcPts val="0"/>
                        </a:spcAft>
                        <a:buClrTx/>
                        <a:buSzTx/>
                        <a:buFontTx/>
                        <a:buNone/>
                        <a:tabLst/>
                        <a:defRPr/>
                      </a:pPr>
                      <a:r>
                        <a:rPr lang="zh-CN" altLang="en-US" sz="1800" u="none" strike="noStrike" kern="1200" dirty="0" smtClean="0">
                          <a:solidFill>
                            <a:schemeClr val="bg1"/>
                          </a:solidFill>
                          <a:effectLst/>
                          <a:latin typeface="+mn-lt"/>
                          <a:ea typeface="+mn-ea"/>
                          <a:cs typeface="+mn-cs"/>
                        </a:rPr>
                        <a:t>简要介绍</a:t>
                      </a:r>
                      <a:endParaRPr lang="zh-CN" altLang="en-US" sz="1800" u="none" strike="noStrike" kern="1200" dirty="0">
                        <a:solidFill>
                          <a:schemeClr val="bg1"/>
                        </a:solidFill>
                        <a:effectLst/>
                        <a:latin typeface="+mn-lt"/>
                        <a:ea typeface="+mn-ea"/>
                        <a:cs typeface="+mn-cs"/>
                      </a:endParaRPr>
                    </a:p>
                  </a:txBody>
                  <a:tcPr marL="10160" marR="10160" marT="7620" marB="0">
                    <a:solidFill>
                      <a:schemeClr val="accent1"/>
                    </a:solidFill>
                  </a:tcPr>
                </a:tc>
              </a:tr>
              <a:tr h="569887">
                <a:tc>
                  <a:txBody>
                    <a:bodyPr/>
                    <a:lstStyle/>
                    <a:p>
                      <a:pPr algn="ctr" fontAlgn="t"/>
                      <a:r>
                        <a:rPr lang="zh-CN" altLang="zh-CN" sz="1200" b="0" i="0" u="none" strike="noStrike" dirty="0" smtClean="0">
                          <a:solidFill>
                            <a:srgbClr val="000000"/>
                          </a:solidFill>
                          <a:effectLst/>
                          <a:latin typeface="Calibri"/>
                        </a:rPr>
                        <a:t>1</a:t>
                      </a:r>
                      <a:endParaRPr lang="en-US"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smtClean="0">
                          <a:solidFill>
                            <a:srgbClr val="000000"/>
                          </a:solidFill>
                          <a:effectLst/>
                          <a:latin typeface="Calibri"/>
                        </a:rPr>
                        <a:t>业务咨询总监</a:t>
                      </a:r>
                      <a:endParaRPr lang="en-US" altLang="zh-CN"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a:solidFill>
                            <a:srgbClr val="000000"/>
                          </a:solidFill>
                          <a:effectLst/>
                          <a:latin typeface="Calibri"/>
                        </a:rPr>
                        <a:t>现任天睿公司业务咨询总监。拥有</a:t>
                      </a:r>
                      <a:r>
                        <a:rPr lang="en-US" altLang="zh-CN" sz="1200" b="0" i="0" u="none" strike="noStrike" dirty="0">
                          <a:solidFill>
                            <a:srgbClr val="000000"/>
                          </a:solidFill>
                          <a:effectLst/>
                          <a:latin typeface="Calibri"/>
                        </a:rPr>
                        <a:t>17</a:t>
                      </a:r>
                      <a:r>
                        <a:rPr lang="zh-CN" altLang="en-US" sz="1200" b="0" i="0" u="none" strike="noStrike" dirty="0">
                          <a:solidFill>
                            <a:srgbClr val="000000"/>
                          </a:solidFill>
                          <a:effectLst/>
                          <a:latin typeface="Calibri"/>
                        </a:rPr>
                        <a:t>年的业务咨询从业经验，重要的经验包括数据仓库应用规划、精准营销、客户关系管理</a:t>
                      </a:r>
                      <a:r>
                        <a:rPr lang="en-US" altLang="zh-CN" sz="1200" b="0" i="0" u="none" strike="noStrike" dirty="0">
                          <a:solidFill>
                            <a:srgbClr val="000000"/>
                          </a:solidFill>
                          <a:effectLst/>
                          <a:latin typeface="Calibri"/>
                        </a:rPr>
                        <a:t>CRM</a:t>
                      </a:r>
                      <a:r>
                        <a:rPr lang="zh-CN" altLang="en-US" sz="1200" b="0" i="0" u="none" strike="noStrike" dirty="0">
                          <a:solidFill>
                            <a:srgbClr val="000000"/>
                          </a:solidFill>
                          <a:effectLst/>
                          <a:latin typeface="Calibri"/>
                        </a:rPr>
                        <a:t>、数据治理、风险管理等等</a:t>
                      </a:r>
                    </a:p>
                  </a:txBody>
                  <a:tcPr marL="8467" marR="8467" marT="6350" marB="0" anchor="ctr"/>
                </a:tc>
              </a:tr>
              <a:tr h="862287">
                <a:tc>
                  <a:txBody>
                    <a:bodyPr/>
                    <a:lstStyle/>
                    <a:p>
                      <a:pPr algn="ctr" fontAlgn="t"/>
                      <a:r>
                        <a:rPr lang="en-US" altLang="zh-CN" sz="1200" b="0" i="0" u="none" strike="noStrike" dirty="0" smtClean="0">
                          <a:solidFill>
                            <a:srgbClr val="000000"/>
                          </a:solidFill>
                          <a:effectLst/>
                          <a:latin typeface="Calibri"/>
                        </a:rPr>
                        <a:t>2</a:t>
                      </a:r>
                      <a:endParaRPr lang="en-US"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smtClean="0">
                          <a:solidFill>
                            <a:srgbClr val="000000"/>
                          </a:solidFill>
                          <a:effectLst/>
                          <a:latin typeface="Calibri"/>
                        </a:rPr>
                        <a:t>资深业务咨询顾问</a:t>
                      </a:r>
                      <a:endParaRPr lang="en-US" altLang="zh-CN"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kern="1200" dirty="0">
                          <a:solidFill>
                            <a:srgbClr val="000000"/>
                          </a:solidFill>
                          <a:effectLst/>
                          <a:latin typeface="Calibri"/>
                          <a:ea typeface="+mn-ea"/>
                          <a:cs typeface="+mn-cs"/>
                        </a:rPr>
                        <a:t>现任天睿公司资深业务咨询顾问，拥有超过</a:t>
                      </a:r>
                      <a:r>
                        <a:rPr lang="en-US" altLang="zh-CN" sz="1200" b="0" i="0" u="none" strike="noStrike" kern="1200" dirty="0">
                          <a:solidFill>
                            <a:srgbClr val="000000"/>
                          </a:solidFill>
                          <a:effectLst/>
                          <a:latin typeface="Calibri"/>
                          <a:ea typeface="+mn-ea"/>
                          <a:cs typeface="+mn-cs"/>
                        </a:rPr>
                        <a:t>17</a:t>
                      </a:r>
                      <a:r>
                        <a:rPr lang="zh-CN" altLang="en-US" sz="1200" b="0" i="0" u="none" strike="noStrike" kern="1200" dirty="0">
                          <a:solidFill>
                            <a:srgbClr val="000000"/>
                          </a:solidFill>
                          <a:effectLst/>
                          <a:latin typeface="Calibri"/>
                          <a:ea typeface="+mn-ea"/>
                          <a:cs typeface="+mn-cs"/>
                        </a:rPr>
                        <a:t>年的银行</a:t>
                      </a:r>
                      <a:r>
                        <a:rPr lang="en-US" altLang="zh-CN" sz="1200" b="0" i="0" u="none" strike="noStrike" kern="1200" dirty="0">
                          <a:solidFill>
                            <a:srgbClr val="000000"/>
                          </a:solidFill>
                          <a:effectLst/>
                          <a:latin typeface="Calibri"/>
                          <a:ea typeface="+mn-ea"/>
                          <a:cs typeface="+mn-cs"/>
                        </a:rPr>
                        <a:t>IT</a:t>
                      </a:r>
                      <a:r>
                        <a:rPr lang="zh-CN" altLang="en-US" sz="1200" b="0" i="0" u="none" strike="noStrike" kern="1200" dirty="0">
                          <a:solidFill>
                            <a:srgbClr val="000000"/>
                          </a:solidFill>
                          <a:effectLst/>
                          <a:latin typeface="Calibri"/>
                          <a:ea typeface="+mn-ea"/>
                          <a:cs typeface="+mn-cs"/>
                        </a:rPr>
                        <a:t>从业经验，参与银行各领域的系统建设，熟悉银行业务和业务整合，在信息建模方面积累丰富的经验。目前负责数据治理领域的相关咨询工作，及数据治理下的相关专题咨询工作，负责企业级业务信息模型建立的相关咨询，负责风险领域、客户领域业务信息模型的相关业务咨询。先后参与宁波银行、广州农商行、安徽农联社、杭州银行数据治理咨询</a:t>
                      </a:r>
                    </a:p>
                  </a:txBody>
                  <a:tcPr marL="8467" marR="8467" marT="6350" marB="0" anchor="ctr"/>
                </a:tc>
              </a:tr>
              <a:tr h="862287">
                <a:tc>
                  <a:txBody>
                    <a:bodyPr/>
                    <a:lstStyle/>
                    <a:p>
                      <a:pPr algn="ctr" fontAlgn="t"/>
                      <a:r>
                        <a:rPr lang="en-US" altLang="zh-CN" sz="1200" b="0" i="0" u="none" strike="noStrike" dirty="0" smtClean="0">
                          <a:solidFill>
                            <a:srgbClr val="000000"/>
                          </a:solidFill>
                          <a:effectLst/>
                          <a:latin typeface="Calibri"/>
                        </a:rPr>
                        <a:t>3</a:t>
                      </a:r>
                      <a:endParaRPr lang="en-US"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smtClean="0">
                          <a:solidFill>
                            <a:srgbClr val="000000"/>
                          </a:solidFill>
                          <a:effectLst/>
                          <a:latin typeface="Calibri"/>
                        </a:rPr>
                        <a:t>资深业务咨询顾问</a:t>
                      </a:r>
                      <a:endParaRPr lang="en-US" altLang="zh-CN"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kern="1200" dirty="0">
                          <a:solidFill>
                            <a:srgbClr val="000000"/>
                          </a:solidFill>
                          <a:effectLst/>
                          <a:latin typeface="Calibri"/>
                          <a:ea typeface="+mn-ea"/>
                          <a:cs typeface="+mn-cs"/>
                        </a:rPr>
                        <a:t>现任天睿公司资深</a:t>
                      </a:r>
                      <a:r>
                        <a:rPr lang="zh-CN" altLang="en-US" sz="1200" b="0" i="0" u="none" strike="noStrike" kern="1200" dirty="0" smtClean="0">
                          <a:solidFill>
                            <a:srgbClr val="000000"/>
                          </a:solidFill>
                          <a:effectLst/>
                          <a:latin typeface="Calibri"/>
                          <a:ea typeface="+mn-ea"/>
                          <a:cs typeface="+mn-cs"/>
                        </a:rPr>
                        <a:t>业务咨询顾问</a:t>
                      </a:r>
                      <a:r>
                        <a:rPr lang="zh-CN" altLang="en-US" sz="1200" b="0" i="0" u="none" strike="noStrike" kern="1200" dirty="0">
                          <a:solidFill>
                            <a:srgbClr val="000000"/>
                          </a:solidFill>
                          <a:effectLst/>
                          <a:latin typeface="Calibri"/>
                          <a:ea typeface="+mn-ea"/>
                          <a:cs typeface="+mn-cs"/>
                        </a:rPr>
                        <a:t>，有</a:t>
                      </a:r>
                      <a:r>
                        <a:rPr lang="en-US" altLang="zh-CN" sz="1200" b="0" i="0" u="none" strike="noStrike" kern="1200" dirty="0">
                          <a:solidFill>
                            <a:srgbClr val="000000"/>
                          </a:solidFill>
                          <a:effectLst/>
                          <a:latin typeface="Calibri"/>
                          <a:ea typeface="+mn-ea"/>
                          <a:cs typeface="+mn-cs"/>
                        </a:rPr>
                        <a:t>10</a:t>
                      </a:r>
                      <a:r>
                        <a:rPr lang="zh-CN" altLang="en-US" sz="1200" b="0" i="0" u="none" strike="noStrike" kern="1200" dirty="0">
                          <a:solidFill>
                            <a:srgbClr val="000000"/>
                          </a:solidFill>
                          <a:effectLst/>
                          <a:latin typeface="Calibri"/>
                          <a:ea typeface="+mn-ea"/>
                          <a:cs typeface="+mn-cs"/>
                        </a:rPr>
                        <a:t>年的银行工作经验和</a:t>
                      </a:r>
                      <a:r>
                        <a:rPr lang="en-US" altLang="zh-CN" sz="1200" b="0" i="0" u="none" strike="noStrike" kern="1200" dirty="0">
                          <a:solidFill>
                            <a:srgbClr val="000000"/>
                          </a:solidFill>
                          <a:effectLst/>
                          <a:latin typeface="Calibri"/>
                          <a:ea typeface="+mn-ea"/>
                          <a:cs typeface="+mn-cs"/>
                        </a:rPr>
                        <a:t>10</a:t>
                      </a:r>
                      <a:r>
                        <a:rPr lang="zh-CN" altLang="en-US" sz="1200" b="0" i="0" u="none" strike="noStrike" kern="1200" dirty="0">
                          <a:solidFill>
                            <a:srgbClr val="000000"/>
                          </a:solidFill>
                          <a:effectLst/>
                          <a:latin typeface="Calibri"/>
                          <a:ea typeface="+mn-ea"/>
                          <a:cs typeface="+mn-cs"/>
                        </a:rPr>
                        <a:t>年业务咨询从业经验。熟悉银行业务流程和金融产品，具备专业会计和金融知识，具有注册会计师资格；对银行全面风险管理体系和风险数据有较深刻的理解，熟悉银行营销流程和管理方法；熟悉银行数据治理体系；同时，对基于数据仓库的业务应用有丰富的经验。先后参与兴业银行、宁波银行、常熟农商银行、上海农商行、杭州银行数据治理咨询</a:t>
                      </a:r>
                    </a:p>
                  </a:txBody>
                  <a:tcPr marL="8467" marR="8467" marT="6350" marB="0" anchor="ctr"/>
                </a:tc>
              </a:tr>
              <a:tr h="737243">
                <a:tc>
                  <a:txBody>
                    <a:bodyPr/>
                    <a:lstStyle/>
                    <a:p>
                      <a:pPr algn="ctr" fontAlgn="t"/>
                      <a:r>
                        <a:rPr lang="en-US" altLang="zh-CN" sz="1200" b="0" i="0" u="none" strike="noStrike" dirty="0" smtClean="0">
                          <a:solidFill>
                            <a:srgbClr val="000000"/>
                          </a:solidFill>
                          <a:effectLst/>
                          <a:latin typeface="Calibri"/>
                        </a:rPr>
                        <a:t>4</a:t>
                      </a:r>
                      <a:endParaRPr lang="en-US"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smtClean="0">
                          <a:solidFill>
                            <a:srgbClr val="000000"/>
                          </a:solidFill>
                          <a:effectLst/>
                          <a:latin typeface="Calibri"/>
                        </a:rPr>
                        <a:t>高级业务咨询顾问</a:t>
                      </a:r>
                      <a:endParaRPr lang="en-US" altLang="zh-CN"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a:solidFill>
                            <a:srgbClr val="000000"/>
                          </a:solidFill>
                          <a:effectLst/>
                          <a:latin typeface="Calibri"/>
                        </a:rPr>
                        <a:t>现任天睿公司高级业务咨询顾问，近</a:t>
                      </a:r>
                      <a:r>
                        <a:rPr lang="en-US" altLang="zh-CN" sz="1200" b="0" i="0" u="none" strike="noStrike" dirty="0">
                          <a:solidFill>
                            <a:srgbClr val="000000"/>
                          </a:solidFill>
                          <a:effectLst/>
                          <a:latin typeface="Calibri"/>
                        </a:rPr>
                        <a:t>7</a:t>
                      </a:r>
                      <a:r>
                        <a:rPr lang="zh-CN" altLang="en-US" sz="1200" b="0" i="0" u="none" strike="noStrike" dirty="0">
                          <a:solidFill>
                            <a:srgbClr val="000000"/>
                          </a:solidFill>
                          <a:effectLst/>
                          <a:latin typeface="Calibri"/>
                        </a:rPr>
                        <a:t>年的</a:t>
                      </a:r>
                      <a:r>
                        <a:rPr lang="en-US" altLang="zh-CN" sz="1200" b="0" i="0" u="none" strike="noStrike" dirty="0">
                          <a:solidFill>
                            <a:srgbClr val="000000"/>
                          </a:solidFill>
                          <a:effectLst/>
                          <a:latin typeface="Calibri"/>
                        </a:rPr>
                        <a:t>BI</a:t>
                      </a:r>
                      <a:r>
                        <a:rPr lang="zh-CN" altLang="en-US" sz="1200" b="0" i="0" u="none" strike="noStrike" dirty="0">
                          <a:solidFill>
                            <a:srgbClr val="000000"/>
                          </a:solidFill>
                          <a:effectLst/>
                          <a:latin typeface="Calibri"/>
                        </a:rPr>
                        <a:t>和金融</a:t>
                      </a:r>
                      <a:r>
                        <a:rPr lang="en-US" altLang="zh-CN" sz="1200" b="0" i="0" u="none" strike="noStrike" dirty="0">
                          <a:solidFill>
                            <a:srgbClr val="000000"/>
                          </a:solidFill>
                          <a:effectLst/>
                          <a:latin typeface="Calibri"/>
                        </a:rPr>
                        <a:t>IT</a:t>
                      </a:r>
                      <a:r>
                        <a:rPr lang="zh-CN" altLang="en-US" sz="1200" b="0" i="0" u="none" strike="noStrike" dirty="0">
                          <a:solidFill>
                            <a:srgbClr val="000000"/>
                          </a:solidFill>
                          <a:effectLst/>
                          <a:latin typeface="Calibri"/>
                        </a:rPr>
                        <a:t>从业经验。精通银行业务和系统知识，熟悉银行业务数据。先后参与常熟农商银行、安徽农联社、杭州银行数据治理咨询，以及宁波银行客户领域集市建设。对数据治理、数据治理体系规划和数据标准咨询以及领域集市应用规划咨询等都有丰富的经验</a:t>
                      </a:r>
                    </a:p>
                  </a:txBody>
                  <a:tcPr marL="8467" marR="8467" marT="6350" marB="0" anchor="ctr"/>
                </a:tc>
              </a:tr>
              <a:tr h="720080">
                <a:tc>
                  <a:txBody>
                    <a:bodyPr/>
                    <a:lstStyle/>
                    <a:p>
                      <a:pPr algn="ctr" fontAlgn="t"/>
                      <a:r>
                        <a:rPr lang="en-US" altLang="zh-CN" sz="1200" b="0" i="0" u="none" strike="noStrike" dirty="0" smtClean="0">
                          <a:solidFill>
                            <a:srgbClr val="000000"/>
                          </a:solidFill>
                          <a:effectLst/>
                          <a:latin typeface="Calibri"/>
                        </a:rPr>
                        <a:t>5</a:t>
                      </a:r>
                      <a:endParaRPr lang="en-US"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smtClean="0">
                          <a:solidFill>
                            <a:srgbClr val="000000"/>
                          </a:solidFill>
                          <a:effectLst/>
                          <a:latin typeface="Calibri"/>
                        </a:rPr>
                        <a:t>高级业务咨询顾问</a:t>
                      </a:r>
                      <a:endParaRPr lang="en-US" altLang="zh-CN"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a:solidFill>
                            <a:srgbClr val="000000"/>
                          </a:solidFill>
                          <a:effectLst/>
                          <a:latin typeface="Calibri"/>
                        </a:rPr>
                        <a:t>现任天睿公司高级业务咨询顾问，有</a:t>
                      </a:r>
                      <a:r>
                        <a:rPr lang="en-US" altLang="zh-CN" sz="1200" b="0" i="0" u="none" strike="noStrike" dirty="0">
                          <a:solidFill>
                            <a:srgbClr val="000000"/>
                          </a:solidFill>
                          <a:effectLst/>
                          <a:latin typeface="Calibri"/>
                        </a:rPr>
                        <a:t>4</a:t>
                      </a:r>
                      <a:r>
                        <a:rPr lang="zh-CN" altLang="en-US" sz="1200" b="0" i="0" u="none" strike="noStrike" dirty="0">
                          <a:solidFill>
                            <a:srgbClr val="000000"/>
                          </a:solidFill>
                          <a:effectLst/>
                          <a:latin typeface="Calibri"/>
                        </a:rPr>
                        <a:t>年以上的业务咨询工作经历及近</a:t>
                      </a:r>
                      <a:r>
                        <a:rPr lang="en-US" altLang="zh-CN" sz="1200" b="0" i="0" u="none" strike="noStrike" dirty="0">
                          <a:solidFill>
                            <a:srgbClr val="000000"/>
                          </a:solidFill>
                          <a:effectLst/>
                          <a:latin typeface="Calibri"/>
                        </a:rPr>
                        <a:t>3</a:t>
                      </a:r>
                      <a:r>
                        <a:rPr lang="zh-CN" altLang="en-US" sz="1200" b="0" i="0" u="none" strike="noStrike" dirty="0">
                          <a:solidFill>
                            <a:srgbClr val="000000"/>
                          </a:solidFill>
                          <a:effectLst/>
                          <a:latin typeface="Calibri"/>
                        </a:rPr>
                        <a:t>年银行业从业经验。熟悉银行主要业务和管理特点，精通银行主要风险管理方法和技术，擅长对公和零售内部评级体系的咨询和</a:t>
                      </a:r>
                      <a:r>
                        <a:rPr lang="en-US" altLang="zh-CN" sz="1200" b="0" i="0" u="none" strike="noStrike" dirty="0">
                          <a:solidFill>
                            <a:srgbClr val="000000"/>
                          </a:solidFill>
                          <a:effectLst/>
                          <a:latin typeface="Calibri"/>
                        </a:rPr>
                        <a:t>IT</a:t>
                      </a:r>
                      <a:r>
                        <a:rPr lang="zh-CN" altLang="en-US" sz="1200" b="0" i="0" u="none" strike="noStrike" dirty="0">
                          <a:solidFill>
                            <a:srgbClr val="000000"/>
                          </a:solidFill>
                          <a:effectLst/>
                          <a:latin typeface="Calibri"/>
                        </a:rPr>
                        <a:t>系统实施，以及针对操作、运营、贷后风险的监测体系构建</a:t>
                      </a:r>
                    </a:p>
                  </a:txBody>
                  <a:tcPr marL="8467" marR="8467" marT="6350" marB="0" anchor="ctr"/>
                </a:tc>
              </a:tr>
              <a:tr h="504056">
                <a:tc>
                  <a:txBody>
                    <a:bodyPr/>
                    <a:lstStyle/>
                    <a:p>
                      <a:pPr algn="ctr" fontAlgn="t"/>
                      <a:r>
                        <a:rPr lang="en-US" altLang="zh-CN" sz="1200" b="0" i="0" u="none" strike="noStrike" dirty="0" smtClean="0">
                          <a:solidFill>
                            <a:srgbClr val="000000"/>
                          </a:solidFill>
                          <a:effectLst/>
                          <a:latin typeface="Calibri"/>
                        </a:rPr>
                        <a:t>6</a:t>
                      </a:r>
                      <a:endParaRPr lang="en-US"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smtClean="0">
                          <a:solidFill>
                            <a:srgbClr val="000000"/>
                          </a:solidFill>
                          <a:effectLst/>
                          <a:latin typeface="Calibri"/>
                        </a:rPr>
                        <a:t>业务咨询顾问</a:t>
                      </a:r>
                      <a:endParaRPr lang="en-US" altLang="zh-CN" sz="1200" b="0" i="0" u="none" strike="noStrike" dirty="0">
                        <a:solidFill>
                          <a:srgbClr val="000000"/>
                        </a:solidFill>
                        <a:effectLst/>
                        <a:latin typeface="Calibri"/>
                      </a:endParaRPr>
                    </a:p>
                  </a:txBody>
                  <a:tcPr marL="8467" marR="8467" marT="6350" marB="0" anchor="ctr"/>
                </a:tc>
                <a:tc>
                  <a:txBody>
                    <a:bodyPr/>
                    <a:lstStyle/>
                    <a:p>
                      <a:pPr algn="l" fontAlgn="t"/>
                      <a:r>
                        <a:rPr lang="zh-CN" altLang="en-US" sz="1200" b="0" i="0" u="none" strike="noStrike" dirty="0">
                          <a:solidFill>
                            <a:srgbClr val="000000"/>
                          </a:solidFill>
                          <a:effectLst/>
                          <a:latin typeface="Calibri"/>
                        </a:rPr>
                        <a:t>现任天睿公司业务咨询顾问，</a:t>
                      </a:r>
                      <a:r>
                        <a:rPr lang="en-US" altLang="zh-CN" sz="1200" b="0" i="0" u="none" strike="noStrike" dirty="0">
                          <a:solidFill>
                            <a:srgbClr val="000000"/>
                          </a:solidFill>
                          <a:effectLst/>
                          <a:latin typeface="Calibri"/>
                        </a:rPr>
                        <a:t>2</a:t>
                      </a:r>
                      <a:r>
                        <a:rPr lang="zh-CN" altLang="en-US" sz="1200" b="0" i="0" u="none" strike="noStrike" dirty="0">
                          <a:solidFill>
                            <a:srgbClr val="000000"/>
                          </a:solidFill>
                          <a:effectLst/>
                          <a:latin typeface="Calibri"/>
                        </a:rPr>
                        <a:t>年的</a:t>
                      </a:r>
                      <a:r>
                        <a:rPr lang="en-US" altLang="zh-CN" sz="1200" b="0" i="0" u="none" strike="noStrike" dirty="0">
                          <a:solidFill>
                            <a:srgbClr val="000000"/>
                          </a:solidFill>
                          <a:effectLst/>
                          <a:latin typeface="Calibri"/>
                        </a:rPr>
                        <a:t>BI</a:t>
                      </a:r>
                      <a:r>
                        <a:rPr lang="zh-CN" altLang="en-US" sz="1200" b="0" i="0" u="none" strike="noStrike" dirty="0">
                          <a:solidFill>
                            <a:srgbClr val="000000"/>
                          </a:solidFill>
                          <a:effectLst/>
                          <a:latin typeface="Calibri"/>
                        </a:rPr>
                        <a:t>和业务咨询从业经验，先后参与安徽农联社、杭州银行数据治理方面的项目经验</a:t>
                      </a:r>
                    </a:p>
                  </a:txBody>
                  <a:tcPr marL="8467" marR="8467" marT="6350" marB="0" anchor="ctr"/>
                </a:tc>
              </a:tr>
              <a:tr h="504055">
                <a:tc>
                  <a:txBody>
                    <a:bodyPr/>
                    <a:lstStyle/>
                    <a:p>
                      <a:pPr marL="0" algn="ctr" defTabSz="457200" rtl="0" eaLnBrk="1" fontAlgn="t" latinLnBrk="0" hangingPunct="1"/>
                      <a:r>
                        <a:rPr lang="en-US" altLang="zh-CN" sz="1200" b="0" i="0" u="none" strike="noStrike" kern="1200" dirty="0" smtClean="0">
                          <a:solidFill>
                            <a:srgbClr val="000000"/>
                          </a:solidFill>
                          <a:effectLst/>
                          <a:latin typeface="Calibri"/>
                          <a:ea typeface="+mn-ea"/>
                          <a:cs typeface="+mn-cs"/>
                        </a:rPr>
                        <a:t>7</a:t>
                      </a:r>
                      <a:endParaRPr lang="en-US" sz="1200" b="0" i="0" u="none" strike="noStrike" kern="1200" dirty="0">
                        <a:solidFill>
                          <a:srgbClr val="000000"/>
                        </a:solidFill>
                        <a:effectLst/>
                        <a:latin typeface="Calibri"/>
                        <a:ea typeface="+mn-ea"/>
                        <a:cs typeface="+mn-cs"/>
                      </a:endParaRPr>
                    </a:p>
                  </a:txBody>
                  <a:tcPr marL="8467" marR="8467" marT="6350" marB="0" anchor="ctr"/>
                </a:tc>
                <a:tc>
                  <a:txBody>
                    <a:bodyPr/>
                    <a:lstStyle/>
                    <a:p>
                      <a:pPr algn="l" fontAlgn="t"/>
                      <a:r>
                        <a:rPr lang="zh-CN" altLang="en-US" sz="1200" b="0" i="0" u="none" strike="noStrike" dirty="0" smtClean="0">
                          <a:solidFill>
                            <a:srgbClr val="000000"/>
                          </a:solidFill>
                          <a:effectLst/>
                          <a:latin typeface="Calibri"/>
                        </a:rPr>
                        <a:t>业务咨询顾问</a:t>
                      </a:r>
                      <a:endParaRPr lang="en-US" altLang="zh-CN" sz="1200" b="0" i="0" u="none" strike="noStrike" dirty="0">
                        <a:solidFill>
                          <a:srgbClr val="000000"/>
                        </a:solidFill>
                        <a:effectLst/>
                        <a:latin typeface="Calibri"/>
                      </a:endParaRPr>
                    </a:p>
                  </a:txBody>
                  <a:tcPr marL="8467" marR="8467" marT="6350" marB="0" anchor="ctr"/>
                </a:tc>
                <a:tc>
                  <a:txBody>
                    <a:bodyPr/>
                    <a:lstStyle/>
                    <a:p>
                      <a:pPr marL="0" algn="l" defTabSz="457200" rtl="0" eaLnBrk="1" fontAlgn="t" latinLnBrk="0" hangingPunct="1"/>
                      <a:r>
                        <a:rPr lang="zh-CN" altLang="en-US" sz="1200" b="0" i="0" u="none" strike="noStrike" kern="1200" dirty="0">
                          <a:solidFill>
                            <a:srgbClr val="000000"/>
                          </a:solidFill>
                          <a:effectLst/>
                          <a:latin typeface="Calibri"/>
                          <a:ea typeface="+mn-ea"/>
                          <a:cs typeface="+mn-cs"/>
                        </a:rPr>
                        <a:t>现任天睿公司业务咨询顾问，</a:t>
                      </a:r>
                      <a:r>
                        <a:rPr lang="en-US" altLang="zh-CN" sz="1200" b="0" i="0" u="none" strike="noStrike" kern="1200" dirty="0">
                          <a:solidFill>
                            <a:srgbClr val="000000"/>
                          </a:solidFill>
                          <a:effectLst/>
                          <a:latin typeface="Calibri"/>
                          <a:ea typeface="+mn-ea"/>
                          <a:cs typeface="+mn-cs"/>
                        </a:rPr>
                        <a:t>2</a:t>
                      </a:r>
                      <a:r>
                        <a:rPr lang="zh-CN" altLang="en-US" sz="1200" b="0" i="0" u="none" strike="noStrike" kern="1200" dirty="0">
                          <a:solidFill>
                            <a:srgbClr val="000000"/>
                          </a:solidFill>
                          <a:effectLst/>
                          <a:latin typeface="Calibri"/>
                          <a:ea typeface="+mn-ea"/>
                          <a:cs typeface="+mn-cs"/>
                        </a:rPr>
                        <a:t>年的</a:t>
                      </a:r>
                      <a:r>
                        <a:rPr lang="en-US" altLang="zh-CN" sz="1200" b="0" i="0" u="none" strike="noStrike" kern="1200" dirty="0">
                          <a:solidFill>
                            <a:srgbClr val="000000"/>
                          </a:solidFill>
                          <a:effectLst/>
                          <a:latin typeface="Calibri"/>
                          <a:ea typeface="+mn-ea"/>
                          <a:cs typeface="+mn-cs"/>
                        </a:rPr>
                        <a:t>BI</a:t>
                      </a:r>
                      <a:r>
                        <a:rPr lang="zh-CN" altLang="en-US" sz="1200" b="0" i="0" u="none" strike="noStrike" kern="1200" dirty="0">
                          <a:solidFill>
                            <a:srgbClr val="000000"/>
                          </a:solidFill>
                          <a:effectLst/>
                          <a:latin typeface="Calibri"/>
                          <a:ea typeface="+mn-ea"/>
                          <a:cs typeface="+mn-cs"/>
                        </a:rPr>
                        <a:t>和业务咨询从业经验，先后参与安徽农联社、杭州银行数据治理方面的项</a:t>
                      </a:r>
                      <a:r>
                        <a:rPr lang="zh-CN" altLang="en-US" sz="1200" b="0" i="0" u="none" strike="noStrike" kern="1200" dirty="0" smtClean="0">
                          <a:solidFill>
                            <a:srgbClr val="000000"/>
                          </a:solidFill>
                          <a:effectLst/>
                          <a:latin typeface="Calibri"/>
                          <a:ea typeface="+mn-ea"/>
                          <a:cs typeface="+mn-cs"/>
                        </a:rPr>
                        <a:t>目经验</a:t>
                      </a:r>
                      <a:endParaRPr lang="en-US" altLang="zh-CN" sz="1200" b="0" i="0" u="none" strike="noStrike" kern="1200" dirty="0" smtClean="0">
                        <a:solidFill>
                          <a:srgbClr val="000000"/>
                        </a:solidFill>
                        <a:effectLst/>
                        <a:latin typeface="Calibri"/>
                        <a:ea typeface="+mn-ea"/>
                        <a:cs typeface="+mn-cs"/>
                      </a:endParaRPr>
                    </a:p>
                  </a:txBody>
                  <a:tcPr marL="8467" marR="8467" marT="6350" marB="0" anchor="ctr"/>
                </a:tc>
              </a:tr>
            </a:tbl>
          </a:graphicData>
        </a:graphic>
      </p:graphicFrame>
    </p:spTree>
    <p:extLst>
      <p:ext uri="{BB962C8B-B14F-4D97-AF65-F5344CB8AC3E}">
        <p14:creationId xmlns:p14="http://schemas.microsoft.com/office/powerpoint/2010/main" val="23078348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20"/>
          <p:cNvSpPr/>
          <p:nvPr/>
        </p:nvSpPr>
        <p:spPr>
          <a:xfrm>
            <a:off x="5791201" y="2195947"/>
            <a:ext cx="6373091" cy="497804"/>
          </a:xfrm>
          <a:prstGeom prst="rect">
            <a:avLst/>
          </a:prstGeom>
          <a:solidFill>
            <a:srgbClr val="FFC000"/>
          </a:solidFill>
          <a:ln w="9525" cap="flat" cmpd="sng" algn="ctr">
            <a:solidFill>
              <a:srgbClr val="FFC000"/>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21917" tIns="60958" rIns="121917" bIns="60958" numCol="1" rtlCol="0" anchor="t" anchorCtr="0" compatLnSpc="1">
            <a:prstTxWarp prst="textNoShape">
              <a:avLst/>
            </a:prstTxWarp>
          </a:bodyPr>
          <a:lstStyle/>
          <a:p>
            <a:pPr eaLnBrk="0" fontAlgn="base" hangingPunct="0">
              <a:spcBef>
                <a:spcPct val="0"/>
              </a:spcBef>
              <a:spcAft>
                <a:spcPct val="0"/>
              </a:spcAft>
            </a:pPr>
            <a:endParaRPr lang="en-US" sz="2900" dirty="0" err="1">
              <a:latin typeface="Verdana" charset="0"/>
            </a:endParaRPr>
          </a:p>
        </p:txBody>
      </p:sp>
      <p:sp>
        <p:nvSpPr>
          <p:cNvPr id="2" name="Content Placeholder 1"/>
          <p:cNvSpPr>
            <a:spLocks noGrp="1"/>
          </p:cNvSpPr>
          <p:nvPr>
            <p:ph idx="1"/>
          </p:nvPr>
        </p:nvSpPr>
        <p:spPr/>
        <p:txBody>
          <a:bodyPr/>
          <a:lstStyle/>
          <a:p>
            <a:pPr marL="380990" lvl="5" indent="-380990">
              <a:lnSpc>
                <a:spcPct val="150000"/>
              </a:lnSpc>
              <a:buFont typeface="Wingdings" panose="05000000000000000000" pitchFamily="2" charset="2"/>
              <a:buChar char="§"/>
            </a:pPr>
            <a:r>
              <a:rPr lang="zh-CN" altLang="en-US" dirty="0" smtClean="0">
                <a:solidFill>
                  <a:schemeClr val="tx1"/>
                </a:solidFill>
                <a:latin typeface="幼圆" panose="02010509060101010101" pitchFamily="49" charset="-122"/>
                <a:ea typeface="幼圆" panose="02010509060101010101" pitchFamily="49" charset="-122"/>
              </a:rPr>
              <a:t>团队</a:t>
            </a:r>
            <a:r>
              <a:rPr lang="zh-CN" altLang="en-US" dirty="0">
                <a:solidFill>
                  <a:schemeClr val="tx1"/>
                </a:solidFill>
                <a:latin typeface="幼圆" panose="02010509060101010101" pitchFamily="49" charset="-122"/>
                <a:ea typeface="幼圆" panose="02010509060101010101" pitchFamily="49" charset="-122"/>
              </a:rPr>
              <a:t>概况</a:t>
            </a:r>
            <a:endParaRPr lang="en-US" altLang="zh-CN" dirty="0">
              <a:solidFill>
                <a:schemeClr val="tx1"/>
              </a:solidFill>
              <a:latin typeface="幼圆" panose="02010509060101010101" pitchFamily="49" charset="-122"/>
              <a:ea typeface="幼圆" panose="02010509060101010101" pitchFamily="49" charset="-122"/>
            </a:endParaRPr>
          </a:p>
          <a:p>
            <a:pPr marL="380990" lvl="5" indent="-380990">
              <a:lnSpc>
                <a:spcPct val="150000"/>
              </a:lnSpc>
              <a:buFont typeface="Wingdings" panose="05000000000000000000" pitchFamily="2" charset="2"/>
              <a:buChar char="§"/>
            </a:pPr>
            <a:r>
              <a:rPr lang="zh-CN" altLang="en-US" dirty="0">
                <a:latin typeface="幼圆" panose="02010509060101010101" pitchFamily="49" charset="-122"/>
                <a:ea typeface="幼圆" panose="02010509060101010101" pitchFamily="49" charset="-122"/>
              </a:rPr>
              <a:t>需求理解</a:t>
            </a:r>
            <a:endParaRPr lang="en-US" altLang="zh-CN" dirty="0" smtClean="0">
              <a:solidFill>
                <a:schemeClr val="tx1"/>
              </a:solidFill>
              <a:latin typeface="幼圆" panose="02010509060101010101" pitchFamily="49" charset="-122"/>
              <a:ea typeface="幼圆" panose="02010509060101010101" pitchFamily="49" charset="-122"/>
            </a:endParaRPr>
          </a:p>
          <a:p>
            <a:pPr marL="380990" lvl="5" indent="-380990">
              <a:lnSpc>
                <a:spcPct val="150000"/>
              </a:lnSpc>
              <a:buFont typeface="Wingdings" panose="05000000000000000000" pitchFamily="2" charset="2"/>
              <a:buChar char="§"/>
            </a:pPr>
            <a:r>
              <a:rPr lang="zh-CN" altLang="en-US" dirty="0" smtClean="0">
                <a:solidFill>
                  <a:schemeClr val="tx1"/>
                </a:solidFill>
                <a:latin typeface="幼圆" panose="02010509060101010101" pitchFamily="49" charset="-122"/>
                <a:ea typeface="幼圆" panose="02010509060101010101" pitchFamily="49" charset="-122"/>
              </a:rPr>
              <a:t>方案概要</a:t>
            </a:r>
          </a:p>
          <a:p>
            <a:pPr marL="380990" lvl="1" indent="0">
              <a:buNone/>
            </a:pPr>
            <a:endParaRPr lang="en-US" dirty="0"/>
          </a:p>
        </p:txBody>
      </p:sp>
      <p:sp>
        <p:nvSpPr>
          <p:cNvPr id="3" name="Title 2"/>
          <p:cNvSpPr>
            <a:spLocks noGrp="1"/>
          </p:cNvSpPr>
          <p:nvPr>
            <p:ph type="title"/>
          </p:nvPr>
        </p:nvSpPr>
        <p:spPr/>
        <p:txBody>
          <a:bodyPr/>
          <a:lstStyle/>
          <a:p>
            <a:r>
              <a:rPr lang="en-US" sz="3200" dirty="0"/>
              <a:t>Agenda</a:t>
            </a:r>
            <a:endParaRPr lang="en-US" sz="3200" dirty="0"/>
          </a:p>
        </p:txBody>
      </p:sp>
      <p:pic>
        <p:nvPicPr>
          <p:cNvPr id="5" name="Picture Placeholder 4"/>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1852" r="21852"/>
          <a:stretch>
            <a:fillRect/>
          </a:stretch>
        </p:blipFill>
        <p:spPr>
          <a:xfrm>
            <a:off x="0" y="0"/>
            <a:ext cx="5791200" cy="6858000"/>
          </a:xfrm>
        </p:spPr>
      </p:pic>
    </p:spTree>
    <p:extLst>
      <p:ext uri="{BB962C8B-B14F-4D97-AF65-F5344CB8AC3E}">
        <p14:creationId xmlns:p14="http://schemas.microsoft.com/office/powerpoint/2010/main" val="40579726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16" tIns="45718" rIns="91416" bIns="45718" rtlCol="0" anchor="ctr">
            <a:normAutofit/>
          </a:bodyPr>
          <a:lstStyle/>
          <a:p>
            <a:r>
              <a:rPr lang="en-US" altLang="zh-CN" dirty="0" smtClean="0">
                <a:latin typeface="微软雅黑" pitchFamily="34" charset="-122"/>
                <a:ea typeface="微软雅黑" pitchFamily="34" charset="-122"/>
                <a:sym typeface="Arial" pitchFamily="34" charset="0"/>
              </a:rPr>
              <a:t>SSE</a:t>
            </a:r>
            <a:r>
              <a:rPr lang="zh-CN" altLang="en-US" dirty="0" smtClean="0">
                <a:latin typeface="微软雅黑" pitchFamily="34" charset="-122"/>
                <a:ea typeface="微软雅黑" pitchFamily="34" charset="-122"/>
                <a:sym typeface="Arial" pitchFamily="34" charset="0"/>
              </a:rPr>
              <a:t>数据问题现状</a:t>
            </a:r>
            <a:r>
              <a:rPr lang="en-US" altLang="zh-CN" dirty="0" smtClean="0">
                <a:latin typeface="微软雅黑" pitchFamily="34" charset="-122"/>
                <a:ea typeface="微软雅黑" pitchFamily="34" charset="-122"/>
                <a:sym typeface="Arial" pitchFamily="34" charset="0"/>
              </a:rPr>
              <a:t>……</a:t>
            </a:r>
            <a:endParaRPr lang="en-US" dirty="0">
              <a:latin typeface="微软雅黑" pitchFamily="34" charset="-122"/>
              <a:ea typeface="微软雅黑" pitchFamily="34" charset="-122"/>
            </a:endParaRPr>
          </a:p>
        </p:txBody>
      </p:sp>
      <p:cxnSp>
        <p:nvCxnSpPr>
          <p:cNvPr id="146" name="Straight Arrow Connector 145"/>
          <p:cNvCxnSpPr/>
          <p:nvPr/>
        </p:nvCxnSpPr>
        <p:spPr>
          <a:xfrm>
            <a:off x="6019169" y="1816712"/>
            <a:ext cx="0" cy="780288"/>
          </a:xfrm>
          <a:prstGeom prst="straightConnector1">
            <a:avLst/>
          </a:prstGeom>
          <a:ln w="19050">
            <a:gradFill flip="none" rotWithShape="1">
              <a:gsLst>
                <a:gs pos="7000">
                  <a:schemeClr val="bg1"/>
                </a:gs>
                <a:gs pos="100000">
                  <a:schemeClr val="bg1"/>
                </a:gs>
              </a:gsLst>
              <a:lin ang="54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47" name="Straight Arrow Connector 146"/>
          <p:cNvCxnSpPr/>
          <p:nvPr/>
        </p:nvCxnSpPr>
        <p:spPr>
          <a:xfrm rot="18900000">
            <a:off x="4704043" y="2416291"/>
            <a:ext cx="0" cy="780288"/>
          </a:xfrm>
          <a:prstGeom prst="straightConnector1">
            <a:avLst/>
          </a:prstGeom>
          <a:ln w="19050">
            <a:gradFill flip="none" rotWithShape="1">
              <a:gsLst>
                <a:gs pos="7000">
                  <a:schemeClr val="bg1"/>
                </a:gs>
                <a:gs pos="100000">
                  <a:schemeClr val="bg1"/>
                </a:gs>
              </a:gsLst>
              <a:lin ang="27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48" name="Straight Arrow Connector 147"/>
          <p:cNvCxnSpPr/>
          <p:nvPr/>
        </p:nvCxnSpPr>
        <p:spPr>
          <a:xfrm rot="16200000">
            <a:off x="4287921" y="3623617"/>
            <a:ext cx="0" cy="780288"/>
          </a:xfrm>
          <a:prstGeom prst="straightConnector1">
            <a:avLst/>
          </a:prstGeom>
          <a:ln w="19050">
            <a:gradFill flip="none" rotWithShape="1">
              <a:gsLst>
                <a:gs pos="7000">
                  <a:schemeClr val="bg1"/>
                </a:gs>
                <a:gs pos="100000">
                  <a:schemeClr val="bg1"/>
                </a:gs>
              </a:gsLst>
              <a:lin ang="54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49" name="Straight Arrow Connector 148"/>
          <p:cNvCxnSpPr/>
          <p:nvPr/>
        </p:nvCxnSpPr>
        <p:spPr>
          <a:xfrm rot="5400000">
            <a:off x="7763257" y="3623617"/>
            <a:ext cx="0" cy="780288"/>
          </a:xfrm>
          <a:prstGeom prst="straightConnector1">
            <a:avLst/>
          </a:prstGeom>
          <a:ln w="19050">
            <a:gradFill flip="none" rotWithShape="1">
              <a:gsLst>
                <a:gs pos="7000">
                  <a:schemeClr val="bg1"/>
                </a:gs>
                <a:gs pos="100000">
                  <a:schemeClr val="bg1"/>
                </a:gs>
              </a:gsLst>
              <a:lin ang="54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50" name="Straight Arrow Connector 149"/>
          <p:cNvCxnSpPr/>
          <p:nvPr/>
        </p:nvCxnSpPr>
        <p:spPr>
          <a:xfrm rot="2700000">
            <a:off x="7352332" y="2416291"/>
            <a:ext cx="0" cy="780288"/>
          </a:xfrm>
          <a:prstGeom prst="straightConnector1">
            <a:avLst/>
          </a:prstGeom>
          <a:ln w="19050">
            <a:gradFill flip="none" rotWithShape="1">
              <a:gsLst>
                <a:gs pos="7000">
                  <a:schemeClr val="bg1"/>
                </a:gs>
                <a:gs pos="100000">
                  <a:schemeClr val="bg1"/>
                </a:gs>
              </a:gsLst>
              <a:lin ang="27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51" name="Straight Arrow Connector 150"/>
          <p:cNvCxnSpPr/>
          <p:nvPr/>
        </p:nvCxnSpPr>
        <p:spPr>
          <a:xfrm rot="13500000">
            <a:off x="4722096" y="4712103"/>
            <a:ext cx="0" cy="780288"/>
          </a:xfrm>
          <a:prstGeom prst="straightConnector1">
            <a:avLst/>
          </a:prstGeom>
          <a:ln w="19050">
            <a:gradFill flip="none" rotWithShape="1">
              <a:gsLst>
                <a:gs pos="7000">
                  <a:schemeClr val="bg1"/>
                </a:gs>
                <a:gs pos="100000">
                  <a:schemeClr val="bg1"/>
                </a:gs>
              </a:gsLst>
              <a:lin ang="81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52" name="Straight Arrow Connector 151"/>
          <p:cNvCxnSpPr/>
          <p:nvPr/>
        </p:nvCxnSpPr>
        <p:spPr>
          <a:xfrm rot="8100000">
            <a:off x="7347605" y="4712103"/>
            <a:ext cx="0" cy="780288"/>
          </a:xfrm>
          <a:prstGeom prst="straightConnector1">
            <a:avLst/>
          </a:prstGeom>
          <a:ln w="19050">
            <a:gradFill flip="none" rotWithShape="1">
              <a:gsLst>
                <a:gs pos="7000">
                  <a:schemeClr val="bg1"/>
                </a:gs>
                <a:gs pos="100000">
                  <a:schemeClr val="bg1"/>
                </a:gs>
              </a:gsLst>
              <a:lin ang="8100000" scaled="0"/>
              <a:tileRect/>
            </a:gradFill>
            <a:tailEnd type="oval" w="sm" len="sm"/>
          </a:ln>
        </p:spPr>
        <p:style>
          <a:lnRef idx="1">
            <a:schemeClr val="accent1"/>
          </a:lnRef>
          <a:fillRef idx="0">
            <a:schemeClr val="accent1"/>
          </a:fillRef>
          <a:effectRef idx="0">
            <a:schemeClr val="accent1"/>
          </a:effectRef>
          <a:fontRef idx="minor">
            <a:schemeClr val="tx1"/>
          </a:fontRef>
        </p:style>
      </p:cxnSp>
      <p:sp>
        <p:nvSpPr>
          <p:cNvPr id="153" name="Rectangle 152"/>
          <p:cNvSpPr/>
          <p:nvPr/>
        </p:nvSpPr>
        <p:spPr>
          <a:xfrm>
            <a:off x="1358905" y="2667297"/>
            <a:ext cx="2849119"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marL="285730" indent="-285730" defTabSz="1218810">
              <a:lnSpc>
                <a:spcPct val="95000"/>
              </a:lnSpc>
              <a:buFont typeface="Arial" panose="020B0604020202020204" pitchFamily="34" charset="0"/>
              <a:buChar char="•"/>
            </a:pPr>
            <a:endParaRPr lang="en-US" altLang="zh-CN" sz="1100" kern="0" dirty="0">
              <a:solidFill>
                <a:prstClr val="white">
                  <a:lumMod val="50000"/>
                </a:prstClr>
              </a:solidFill>
            </a:endParaRPr>
          </a:p>
          <a:p>
            <a:pPr defTabSz="1218810">
              <a:lnSpc>
                <a:spcPct val="95000"/>
              </a:lnSpc>
            </a:pPr>
            <a:r>
              <a:rPr lang="zh-CN" altLang="en-US" sz="1100" b="1" kern="0" dirty="0">
                <a:solidFill>
                  <a:srgbClr val="FF0000"/>
                </a:solidFill>
              </a:rPr>
              <a:t>数据的冗余复杂</a:t>
            </a:r>
            <a:endParaRPr lang="en-US" altLang="zh-CN" sz="1100" b="1" kern="0" dirty="0">
              <a:solidFill>
                <a:srgbClr val="FF0000"/>
              </a:solidFill>
            </a:endParaRPr>
          </a:p>
          <a:p>
            <a:pPr marL="285730" indent="-285730" defTabSz="1218810">
              <a:lnSpc>
                <a:spcPct val="95000"/>
              </a:lnSpc>
              <a:buFont typeface="Arial" panose="020B0604020202020204" pitchFamily="34" charset="0"/>
              <a:buChar char="•"/>
            </a:pPr>
            <a:r>
              <a:rPr lang="zh-CN" altLang="en-US" sz="1100" kern="0" dirty="0">
                <a:solidFill>
                  <a:schemeClr val="tx1"/>
                </a:solidFill>
              </a:rPr>
              <a:t>或有</a:t>
            </a:r>
            <a:endParaRPr lang="zh-CN" altLang="en-US" sz="1100" kern="0" dirty="0">
              <a:solidFill>
                <a:schemeClr val="tx1"/>
              </a:solidFill>
            </a:endParaRPr>
          </a:p>
          <a:p>
            <a:pPr marL="285730" indent="-285730" defTabSz="1218810">
              <a:lnSpc>
                <a:spcPct val="95000"/>
              </a:lnSpc>
              <a:buFont typeface="Arial" panose="020B0604020202020204" pitchFamily="34" charset="0"/>
              <a:buChar char="•"/>
            </a:pPr>
            <a:endParaRPr lang="en-US" altLang="en-US" sz="1100" kern="0" dirty="0">
              <a:solidFill>
                <a:prstClr val="white">
                  <a:lumMod val="50000"/>
                </a:prstClr>
              </a:solidFill>
            </a:endParaRPr>
          </a:p>
        </p:txBody>
      </p:sp>
      <p:sp>
        <p:nvSpPr>
          <p:cNvPr id="154" name="Rectangle 153"/>
          <p:cNvSpPr/>
          <p:nvPr/>
        </p:nvSpPr>
        <p:spPr>
          <a:xfrm>
            <a:off x="1447818" y="3861675"/>
            <a:ext cx="2488247" cy="946591"/>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780">
              <a:lnSpc>
                <a:spcPct val="95000"/>
              </a:lnSpc>
            </a:pPr>
            <a:r>
              <a:rPr lang="zh-CN" altLang="en-US" sz="1100" b="1" kern="0" dirty="0">
                <a:solidFill>
                  <a:srgbClr val="FF0000"/>
                </a:solidFill>
              </a:rPr>
              <a:t>资源浪费</a:t>
            </a:r>
            <a:endParaRPr lang="en-US" altLang="zh-CN" sz="1100" b="1" kern="0" dirty="0">
              <a:solidFill>
                <a:srgbClr val="FF0000"/>
              </a:solidFill>
            </a:endParaRPr>
          </a:p>
          <a:p>
            <a:pPr marL="285730" indent="-285730" defTabSz="1218810">
              <a:lnSpc>
                <a:spcPct val="95000"/>
              </a:lnSpc>
              <a:buFont typeface="Arial" panose="020B0604020202020204" pitchFamily="34" charset="0"/>
              <a:buChar char="•"/>
            </a:pPr>
            <a:r>
              <a:rPr lang="zh-CN" altLang="en-US" sz="1100" kern="0" dirty="0">
                <a:solidFill>
                  <a:schemeClr val="tx1"/>
                </a:solidFill>
              </a:rPr>
              <a:t>或有</a:t>
            </a:r>
            <a:endParaRPr lang="en-US" sz="1100" kern="0" dirty="0">
              <a:solidFill>
                <a:schemeClr val="tx1"/>
              </a:solidFill>
            </a:endParaRPr>
          </a:p>
        </p:txBody>
      </p:sp>
      <p:sp>
        <p:nvSpPr>
          <p:cNvPr id="155" name="Rectangle 154"/>
          <p:cNvSpPr/>
          <p:nvPr/>
        </p:nvSpPr>
        <p:spPr>
          <a:xfrm>
            <a:off x="7373119" y="5289721"/>
            <a:ext cx="3650484"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t" anchorCtr="0">
            <a:prstTxWarp prst="textNoShape">
              <a:avLst/>
            </a:prstTxWarp>
            <a:noAutofit/>
          </a:bodyPr>
          <a:lstStyle/>
          <a:p>
            <a:pPr defTabSz="1218810">
              <a:lnSpc>
                <a:spcPct val="95000"/>
              </a:lnSpc>
            </a:pPr>
            <a:r>
              <a:rPr lang="zh-CN" altLang="en-US" sz="1200" b="1" kern="0" dirty="0">
                <a:solidFill>
                  <a:srgbClr val="FF0000"/>
                </a:solidFill>
              </a:rPr>
              <a:t>各系统之间数据互相矛盾或不能关联带来痛苦</a:t>
            </a:r>
          </a:p>
          <a:p>
            <a:pPr marL="285730" indent="-285730" defTabSz="1218810">
              <a:lnSpc>
                <a:spcPct val="95000"/>
              </a:lnSpc>
              <a:buFont typeface="Arial" panose="020B0604020202020204" pitchFamily="34" charset="0"/>
              <a:buChar char="•"/>
            </a:pPr>
            <a:r>
              <a:rPr lang="zh-CN" altLang="en-US" sz="1100" dirty="0"/>
              <a:t>数据整合不足，还是以贴源为主，导致数据冗余、使用时有多个来源，空间浪费。</a:t>
            </a:r>
            <a:endParaRPr lang="en-US" sz="1100" dirty="0"/>
          </a:p>
        </p:txBody>
      </p:sp>
      <p:sp>
        <p:nvSpPr>
          <p:cNvPr id="156" name="Rectangle 155"/>
          <p:cNvSpPr/>
          <p:nvPr/>
        </p:nvSpPr>
        <p:spPr>
          <a:xfrm>
            <a:off x="8153416" y="3861657"/>
            <a:ext cx="3568685"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t" anchorCtr="0">
            <a:prstTxWarp prst="textNoShape">
              <a:avLst/>
            </a:prstTxWarp>
            <a:noAutofit/>
          </a:bodyPr>
          <a:lstStyle/>
          <a:p>
            <a:pPr defTabSz="1218810">
              <a:lnSpc>
                <a:spcPct val="95000"/>
              </a:lnSpc>
            </a:pPr>
            <a:r>
              <a:rPr lang="zh-CN" altLang="en-US" sz="1200" b="1" dirty="0">
                <a:solidFill>
                  <a:srgbClr val="FF0000"/>
                </a:solidFill>
              </a:rPr>
              <a:t>数据描述上的管理缺陷</a:t>
            </a:r>
            <a:endParaRPr lang="en-US" altLang="zh-CN" sz="1200" b="1" dirty="0">
              <a:solidFill>
                <a:srgbClr val="FF0000"/>
              </a:solidFill>
            </a:endParaRPr>
          </a:p>
          <a:p>
            <a:pPr marL="285730" indent="-285730" defTabSz="1218810">
              <a:lnSpc>
                <a:spcPct val="95000"/>
              </a:lnSpc>
              <a:buFont typeface="Arial" panose="020B0604020202020204" pitchFamily="34" charset="0"/>
              <a:buChar char="•"/>
            </a:pPr>
            <a:r>
              <a:rPr lang="zh-CN" altLang="en-US" sz="1100" dirty="0"/>
              <a:t>数据命名上没有规范，各自命名习惯不同，缺乏一致性</a:t>
            </a:r>
            <a:endParaRPr lang="en-US" altLang="zh-CN" sz="1100" dirty="0"/>
          </a:p>
          <a:p>
            <a:pPr marL="285730" indent="-285730" defTabSz="1218810">
              <a:lnSpc>
                <a:spcPct val="95000"/>
              </a:lnSpc>
              <a:buFont typeface="Arial" panose="020B0604020202020204" pitchFamily="34" charset="0"/>
              <a:buChar char="•"/>
            </a:pPr>
            <a:r>
              <a:rPr lang="zh-CN" altLang="en-US" sz="1100" dirty="0"/>
              <a:t>虽然梳理过一期数据地图，但仅做到对需求、应用、输出文件的梳理，但对数据来源，加工衍变的路径缺乏统一管理和记录，对于数据的追根溯源有缺失。</a:t>
            </a:r>
            <a:endParaRPr lang="en-US" sz="1100" dirty="0"/>
          </a:p>
        </p:txBody>
      </p:sp>
      <p:sp>
        <p:nvSpPr>
          <p:cNvPr id="157" name="Rectangle 156"/>
          <p:cNvSpPr/>
          <p:nvPr/>
        </p:nvSpPr>
        <p:spPr>
          <a:xfrm>
            <a:off x="7876726" y="2667297"/>
            <a:ext cx="3692977"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810">
              <a:lnSpc>
                <a:spcPct val="95000"/>
              </a:lnSpc>
            </a:pPr>
            <a:r>
              <a:rPr lang="zh-CN" altLang="en-US" sz="1200" b="1" kern="0" dirty="0">
                <a:solidFill>
                  <a:srgbClr val="FF0000"/>
                </a:solidFill>
              </a:rPr>
              <a:t>信息有失准确</a:t>
            </a:r>
          </a:p>
          <a:p>
            <a:pPr marL="285730" indent="-285730" defTabSz="1218810">
              <a:lnSpc>
                <a:spcPct val="95000"/>
              </a:lnSpc>
              <a:buFont typeface="Arial" panose="020B0604020202020204" pitchFamily="34" charset="0"/>
              <a:buChar char="•"/>
            </a:pPr>
            <a:r>
              <a:rPr lang="zh-CN" altLang="en-US" sz="1100" dirty="0"/>
              <a:t>数据质量检查缺乏统一的标准，问题暴露后的统一管理和持续监控，还需要加强</a:t>
            </a:r>
            <a:endParaRPr lang="en-US" altLang="zh-CN" sz="1100" dirty="0"/>
          </a:p>
          <a:p>
            <a:pPr marL="285730" indent="-285730" defTabSz="1218810">
              <a:lnSpc>
                <a:spcPct val="95000"/>
              </a:lnSpc>
              <a:buFont typeface="Arial" panose="020B0604020202020204" pitchFamily="34" charset="0"/>
              <a:buChar char="•"/>
            </a:pPr>
            <a:r>
              <a:rPr lang="zh-CN" altLang="en-US" sz="1100" dirty="0"/>
              <a:t>基础数据质量的问题及早暴露才能确保后续指标加工的准确性。</a:t>
            </a:r>
            <a:endParaRPr lang="en-US" altLang="en-US" sz="1100" dirty="0"/>
          </a:p>
        </p:txBody>
      </p:sp>
      <p:sp>
        <p:nvSpPr>
          <p:cNvPr id="158" name="Rectangle 157"/>
          <p:cNvSpPr/>
          <p:nvPr/>
        </p:nvSpPr>
        <p:spPr>
          <a:xfrm>
            <a:off x="1601295" y="5182065"/>
            <a:ext cx="3076772"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810">
              <a:lnSpc>
                <a:spcPct val="95000"/>
              </a:lnSpc>
            </a:pPr>
            <a:r>
              <a:rPr lang="zh-CN" altLang="en-US" sz="1200" b="1" kern="0" dirty="0">
                <a:solidFill>
                  <a:srgbClr val="FF0000"/>
                </a:solidFill>
              </a:rPr>
              <a:t>数据安全问题</a:t>
            </a:r>
            <a:endParaRPr lang="en-US" altLang="zh-CN" sz="1200" b="1" kern="0" dirty="0">
              <a:solidFill>
                <a:srgbClr val="FF0000"/>
              </a:solidFill>
            </a:endParaRPr>
          </a:p>
          <a:p>
            <a:pPr marL="285730" indent="-285730" defTabSz="1218810">
              <a:lnSpc>
                <a:spcPct val="95000"/>
              </a:lnSpc>
              <a:buFont typeface="Arial" panose="020B0604020202020204" pitchFamily="34" charset="0"/>
              <a:buChar char="•"/>
            </a:pPr>
            <a:r>
              <a:rPr lang="zh-CN" altLang="en-US" sz="1200" kern="0" dirty="0" smtClean="0">
                <a:solidFill>
                  <a:schemeClr val="tx1"/>
                </a:solidFill>
              </a:rPr>
              <a:t>数据</a:t>
            </a:r>
            <a:r>
              <a:rPr lang="zh-CN" altLang="en-US" sz="1200" kern="0" dirty="0">
                <a:solidFill>
                  <a:schemeClr val="tx1"/>
                </a:solidFill>
              </a:rPr>
              <a:t>分级：对数据的安全管理等级进行分类，并落实到数据生命周期的管理活动中</a:t>
            </a:r>
            <a:endParaRPr lang="en-US" altLang="en-US" sz="1200" kern="0" dirty="0">
              <a:solidFill>
                <a:schemeClr val="tx1"/>
              </a:solidFill>
            </a:endParaRPr>
          </a:p>
        </p:txBody>
      </p:sp>
      <p:sp>
        <p:nvSpPr>
          <p:cNvPr id="159" name="Rectangle 158"/>
          <p:cNvSpPr/>
          <p:nvPr/>
        </p:nvSpPr>
        <p:spPr>
          <a:xfrm>
            <a:off x="1447818" y="1154573"/>
            <a:ext cx="9969482"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780">
              <a:lnSpc>
                <a:spcPct val="95000"/>
              </a:lnSpc>
            </a:pPr>
            <a:r>
              <a:rPr lang="zh-CN" altLang="en-US" sz="1200" b="1" dirty="0">
                <a:solidFill>
                  <a:srgbClr val="FF0000"/>
                </a:solidFill>
              </a:rPr>
              <a:t>关键信息不一致</a:t>
            </a:r>
            <a:endParaRPr lang="en-US" altLang="zh-CN" sz="1200" b="1" dirty="0">
              <a:solidFill>
                <a:srgbClr val="FF0000"/>
              </a:solidFill>
            </a:endParaRPr>
          </a:p>
          <a:p>
            <a:pPr marL="285730" indent="-285730" defTabSz="1218780">
              <a:lnSpc>
                <a:spcPct val="95000"/>
              </a:lnSpc>
              <a:buFont typeface="Arial" panose="020B0604020202020204" pitchFamily="34" charset="0"/>
              <a:buChar char="•"/>
            </a:pPr>
            <a:r>
              <a:rPr lang="zh-CN" altLang="en-US" sz="1100" dirty="0"/>
              <a:t>债权分类：不同业务部门对其认知不同，口径没有统一</a:t>
            </a:r>
            <a:endParaRPr lang="en-US" altLang="zh-CN" sz="1100" dirty="0"/>
          </a:p>
          <a:p>
            <a:pPr marL="285730" indent="-285730" defTabSz="1218780">
              <a:lnSpc>
                <a:spcPct val="95000"/>
              </a:lnSpc>
              <a:buFont typeface="Arial" panose="020B0604020202020204" pitchFamily="34" charset="0"/>
              <a:buChar char="•"/>
            </a:pPr>
            <a:r>
              <a:rPr lang="zh-CN" altLang="en-US" sz="1100" dirty="0"/>
              <a:t>指标口径：同一个指标，存在多种业务口径（有些可能是合理的），给业务用户（包括业务部门领导）和数据分析人员带来很多困惑</a:t>
            </a:r>
            <a:endParaRPr lang="en-US" altLang="zh-CN" sz="1100" dirty="0"/>
          </a:p>
          <a:p>
            <a:pPr marL="285730" indent="-285730" defTabSz="1218780">
              <a:lnSpc>
                <a:spcPct val="95000"/>
              </a:lnSpc>
              <a:buFont typeface="Arial" panose="020B0604020202020204" pitchFamily="34" charset="0"/>
              <a:buChar char="•"/>
            </a:pPr>
            <a:r>
              <a:rPr lang="zh-CN" altLang="en-US" sz="1100" dirty="0"/>
              <a:t>只形成了一些应用级别的数据标准，为形成所里的统一数据标准</a:t>
            </a:r>
            <a:endParaRPr lang="en-US" sz="1100" dirty="0"/>
          </a:p>
        </p:txBody>
      </p:sp>
      <p:grpSp>
        <p:nvGrpSpPr>
          <p:cNvPr id="160" name="Group 159"/>
          <p:cNvGrpSpPr>
            <a:grpSpLocks noChangeAspect="1"/>
          </p:cNvGrpSpPr>
          <p:nvPr/>
        </p:nvGrpSpPr>
        <p:grpSpPr>
          <a:xfrm>
            <a:off x="5407065" y="2167026"/>
            <a:ext cx="1269687" cy="1269687"/>
            <a:chOff x="4166522" y="1418604"/>
            <a:chExt cx="810956" cy="810956"/>
          </a:xfrm>
        </p:grpSpPr>
        <p:sp>
          <p:nvSpPr>
            <p:cNvPr id="161" name="Freeform 1"/>
            <p:cNvSpPr>
              <a:spLocks noChangeArrowheads="1"/>
            </p:cNvSpPr>
            <p:nvPr/>
          </p:nvSpPr>
          <p:spPr bwMode="auto">
            <a:xfrm>
              <a:off x="4166522" y="1418604"/>
              <a:ext cx="810956" cy="810956"/>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62" name="Freeform 10"/>
            <p:cNvSpPr>
              <a:spLocks noChangeArrowheads="1"/>
            </p:cNvSpPr>
            <p:nvPr/>
          </p:nvSpPr>
          <p:spPr bwMode="auto">
            <a:xfrm>
              <a:off x="4278488" y="1531370"/>
              <a:ext cx="587023" cy="587023"/>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sp>
          <p:nvSpPr>
            <p:cNvPr id="163" name="Rectangle 162"/>
            <p:cNvSpPr/>
            <p:nvPr/>
          </p:nvSpPr>
          <p:spPr>
            <a:xfrm>
              <a:off x="4272806" y="1475754"/>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64" name="Group 163"/>
          <p:cNvGrpSpPr>
            <a:grpSpLocks noChangeAspect="1"/>
          </p:cNvGrpSpPr>
          <p:nvPr/>
        </p:nvGrpSpPr>
        <p:grpSpPr>
          <a:xfrm>
            <a:off x="6487961" y="2663182"/>
            <a:ext cx="1269687" cy="1269687"/>
            <a:chOff x="4889780" y="1647329"/>
            <a:chExt cx="810956" cy="810956"/>
          </a:xfrm>
        </p:grpSpPr>
        <p:grpSp>
          <p:nvGrpSpPr>
            <p:cNvPr id="165" name="Group 164"/>
            <p:cNvGrpSpPr/>
            <p:nvPr/>
          </p:nvGrpSpPr>
          <p:grpSpPr>
            <a:xfrm rot="5400000">
              <a:off x="4889780" y="1647329"/>
              <a:ext cx="810956" cy="810956"/>
              <a:chOff x="3674690" y="4451374"/>
              <a:chExt cx="1609725" cy="1609725"/>
            </a:xfrm>
          </p:grpSpPr>
          <p:sp>
            <p:nvSpPr>
              <p:cNvPr id="167"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68" name="Freeform 10"/>
              <p:cNvSpPr>
                <a:spLocks noChangeArrowheads="1"/>
              </p:cNvSpPr>
              <p:nvPr/>
            </p:nvSpPr>
            <p:spPr bwMode="auto">
              <a:xfrm rot="16200000">
                <a:off x="3896939"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66" name="Rectangle 165"/>
            <p:cNvSpPr/>
            <p:nvPr/>
          </p:nvSpPr>
          <p:spPr>
            <a:xfrm>
              <a:off x="5000947" y="1707066"/>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69" name="Group 168"/>
          <p:cNvGrpSpPr>
            <a:grpSpLocks noChangeAspect="1"/>
          </p:cNvGrpSpPr>
          <p:nvPr/>
        </p:nvGrpSpPr>
        <p:grpSpPr>
          <a:xfrm>
            <a:off x="6695826" y="3856706"/>
            <a:ext cx="1269687" cy="1269687"/>
            <a:chOff x="5132156" y="2361587"/>
            <a:chExt cx="810956" cy="810956"/>
          </a:xfrm>
        </p:grpSpPr>
        <p:grpSp>
          <p:nvGrpSpPr>
            <p:cNvPr id="170" name="Group 169"/>
            <p:cNvGrpSpPr/>
            <p:nvPr/>
          </p:nvGrpSpPr>
          <p:grpSpPr>
            <a:xfrm rot="5400000">
              <a:off x="5132156" y="2361587"/>
              <a:ext cx="810956" cy="810956"/>
              <a:chOff x="3674690" y="4451374"/>
              <a:chExt cx="1609725" cy="1609725"/>
            </a:xfrm>
          </p:grpSpPr>
          <p:sp>
            <p:nvSpPr>
              <p:cNvPr id="172"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73" name="Freeform 10"/>
              <p:cNvSpPr>
                <a:spLocks noChangeArrowheads="1"/>
              </p:cNvSpPr>
              <p:nvPr/>
            </p:nvSpPr>
            <p:spPr bwMode="auto">
              <a:xfrm rot="16200000">
                <a:off x="3896939"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71" name="Rectangle 170"/>
            <p:cNvSpPr/>
            <p:nvPr/>
          </p:nvSpPr>
          <p:spPr>
            <a:xfrm>
              <a:off x="5248597" y="243444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74" name="Group 173"/>
          <p:cNvGrpSpPr>
            <a:grpSpLocks noChangeAspect="1"/>
          </p:cNvGrpSpPr>
          <p:nvPr/>
        </p:nvGrpSpPr>
        <p:grpSpPr>
          <a:xfrm>
            <a:off x="6000765" y="4837837"/>
            <a:ext cx="1269687" cy="1269687"/>
            <a:chOff x="4889780" y="3079626"/>
            <a:chExt cx="810956" cy="810956"/>
          </a:xfrm>
        </p:grpSpPr>
        <p:sp>
          <p:nvSpPr>
            <p:cNvPr id="175" name="Rectangle 174"/>
            <p:cNvSpPr/>
            <p:nvPr/>
          </p:nvSpPr>
          <p:spPr>
            <a:xfrm>
              <a:off x="5000947" y="313929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r>
                <a:rPr lang="en-US" sz="3200" b="1" kern="0" dirty="0">
                  <a:solidFill>
                    <a:prstClr val="white"/>
                  </a:solidFill>
                </a:rPr>
                <a:t>!</a:t>
              </a:r>
            </a:p>
          </p:txBody>
        </p:sp>
        <p:grpSp>
          <p:nvGrpSpPr>
            <p:cNvPr id="176" name="Group 175"/>
            <p:cNvGrpSpPr/>
            <p:nvPr/>
          </p:nvGrpSpPr>
          <p:grpSpPr>
            <a:xfrm rot="5400000">
              <a:off x="4889780" y="3079626"/>
              <a:ext cx="810956" cy="810956"/>
              <a:chOff x="3674690" y="4451374"/>
              <a:chExt cx="1609725" cy="1609725"/>
            </a:xfrm>
          </p:grpSpPr>
          <p:sp>
            <p:nvSpPr>
              <p:cNvPr id="178"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79" name="Freeform 10"/>
              <p:cNvSpPr>
                <a:spLocks noChangeArrowheads="1"/>
              </p:cNvSpPr>
              <p:nvPr/>
            </p:nvSpPr>
            <p:spPr bwMode="auto">
              <a:xfrm rot="16200000">
                <a:off x="3896939"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77" name="Rectangle 176"/>
            <p:cNvSpPr/>
            <p:nvPr/>
          </p:nvSpPr>
          <p:spPr>
            <a:xfrm>
              <a:off x="5000947" y="313929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80" name="Group 179"/>
          <p:cNvGrpSpPr>
            <a:grpSpLocks noChangeAspect="1"/>
          </p:cNvGrpSpPr>
          <p:nvPr/>
        </p:nvGrpSpPr>
        <p:grpSpPr>
          <a:xfrm>
            <a:off x="4798022" y="4795770"/>
            <a:ext cx="1269687" cy="1269687"/>
            <a:chOff x="4166522" y="3358556"/>
            <a:chExt cx="810956" cy="810956"/>
          </a:xfrm>
        </p:grpSpPr>
        <p:grpSp>
          <p:nvGrpSpPr>
            <p:cNvPr id="181" name="Group 180"/>
            <p:cNvGrpSpPr/>
            <p:nvPr/>
          </p:nvGrpSpPr>
          <p:grpSpPr>
            <a:xfrm>
              <a:off x="4166522" y="3358556"/>
              <a:ext cx="810956" cy="810956"/>
              <a:chOff x="3674690" y="4451374"/>
              <a:chExt cx="1609725" cy="1609725"/>
            </a:xfrm>
          </p:grpSpPr>
          <p:sp>
            <p:nvSpPr>
              <p:cNvPr id="183"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84" name="Freeform 10"/>
              <p:cNvSpPr>
                <a:spLocks noChangeArrowheads="1"/>
              </p:cNvSpPr>
              <p:nvPr/>
            </p:nvSpPr>
            <p:spPr bwMode="auto">
              <a:xfrm>
                <a:off x="3896940"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82" name="Rectangle 181"/>
            <p:cNvSpPr/>
            <p:nvPr/>
          </p:nvSpPr>
          <p:spPr>
            <a:xfrm>
              <a:off x="4272806" y="3427542"/>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85" name="Group 184"/>
          <p:cNvGrpSpPr>
            <a:grpSpLocks noChangeAspect="1"/>
          </p:cNvGrpSpPr>
          <p:nvPr/>
        </p:nvGrpSpPr>
        <p:grpSpPr>
          <a:xfrm>
            <a:off x="4340858" y="2663182"/>
            <a:ext cx="1269687" cy="1269687"/>
            <a:chOff x="3186198" y="2361588"/>
            <a:chExt cx="810956" cy="810956"/>
          </a:xfrm>
        </p:grpSpPr>
        <p:grpSp>
          <p:nvGrpSpPr>
            <p:cNvPr id="186" name="Group 185"/>
            <p:cNvGrpSpPr/>
            <p:nvPr/>
          </p:nvGrpSpPr>
          <p:grpSpPr>
            <a:xfrm rot="5400000">
              <a:off x="3186198" y="2361588"/>
              <a:ext cx="810956" cy="810956"/>
              <a:chOff x="3674690" y="4451374"/>
              <a:chExt cx="1609725" cy="1609725"/>
            </a:xfrm>
          </p:grpSpPr>
          <p:sp>
            <p:nvSpPr>
              <p:cNvPr id="188"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89" name="Freeform 10"/>
              <p:cNvSpPr>
                <a:spLocks noChangeArrowheads="1"/>
              </p:cNvSpPr>
              <p:nvPr/>
            </p:nvSpPr>
            <p:spPr bwMode="auto">
              <a:xfrm rot="16200000">
                <a:off x="3885537" y="4687213"/>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87" name="Rectangle 186"/>
            <p:cNvSpPr/>
            <p:nvPr/>
          </p:nvSpPr>
          <p:spPr>
            <a:xfrm>
              <a:off x="3291319" y="243444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90" name="Group 189"/>
          <p:cNvGrpSpPr>
            <a:grpSpLocks noChangeAspect="1"/>
          </p:cNvGrpSpPr>
          <p:nvPr/>
        </p:nvGrpSpPr>
        <p:grpSpPr>
          <a:xfrm>
            <a:off x="4075139" y="3867134"/>
            <a:ext cx="1269687" cy="1269687"/>
            <a:chOff x="3478911" y="3079626"/>
            <a:chExt cx="810956" cy="810956"/>
          </a:xfrm>
        </p:grpSpPr>
        <p:grpSp>
          <p:nvGrpSpPr>
            <p:cNvPr id="191" name="Group 190"/>
            <p:cNvGrpSpPr/>
            <p:nvPr/>
          </p:nvGrpSpPr>
          <p:grpSpPr>
            <a:xfrm rot="5400000">
              <a:off x="3478911" y="3079626"/>
              <a:ext cx="810956" cy="810956"/>
              <a:chOff x="3674690" y="4451374"/>
              <a:chExt cx="1609725" cy="1609725"/>
            </a:xfrm>
          </p:grpSpPr>
          <p:sp>
            <p:nvSpPr>
              <p:cNvPr id="193"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94" name="Freeform 10"/>
              <p:cNvSpPr>
                <a:spLocks noChangeArrowheads="1"/>
              </p:cNvSpPr>
              <p:nvPr/>
            </p:nvSpPr>
            <p:spPr bwMode="auto">
              <a:xfrm rot="16200000">
                <a:off x="3896939" y="4696209"/>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92" name="Rectangle 191"/>
            <p:cNvSpPr/>
            <p:nvPr/>
          </p:nvSpPr>
          <p:spPr>
            <a:xfrm>
              <a:off x="3563784" y="313929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spTree>
    <p:extLst>
      <p:ext uri="{BB962C8B-B14F-4D97-AF65-F5344CB8AC3E}">
        <p14:creationId xmlns:p14="http://schemas.microsoft.com/office/powerpoint/2010/main" val="3444328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59"/>
                                        </p:tgtEl>
                                        <p:attrNameLst>
                                          <p:attrName>style.visibility</p:attrName>
                                        </p:attrNameLst>
                                      </p:cBhvr>
                                      <p:to>
                                        <p:strVal val="visible"/>
                                      </p:to>
                                    </p:set>
                                    <p:animEffect transition="in" filter="fade">
                                      <p:cBhvr>
                                        <p:cTn id="7" dur="500"/>
                                        <p:tgtEl>
                                          <p:spTgt spid="159"/>
                                        </p:tgtEl>
                                      </p:cBhvr>
                                    </p:animEffect>
                                  </p:childTnLst>
                                </p:cTn>
                              </p:par>
                              <p:par>
                                <p:cTn id="8" presetID="35" presetClass="path" presetSubtype="0" decel="100000" fill="hold" grpId="1" nodeType="withEffect">
                                  <p:stCondLst>
                                    <p:cond delay="0"/>
                                  </p:stCondLst>
                                  <p:childTnLst>
                                    <p:animMotion origin="layout" path="M 3.05556E-6 -1.35802E-6 L -0.0007 -0.10802 " pathEditMode="relative" rAng="0" ptsTypes="AA">
                                      <p:cBhvr>
                                        <p:cTn id="9" dur="1000" spd="-100000" fill="hold"/>
                                        <p:tgtEl>
                                          <p:spTgt spid="159"/>
                                        </p:tgtEl>
                                        <p:attrNameLst>
                                          <p:attrName>ppt_x</p:attrName>
                                          <p:attrName>ppt_y</p:attrName>
                                        </p:attrNameLst>
                                      </p:cBhvr>
                                      <p:rCtr x="-35" y="-5401"/>
                                    </p:animMotion>
                                  </p:childTnLst>
                                </p:cTn>
                              </p:par>
                              <p:par>
                                <p:cTn id="10" presetID="10" presetClass="entr" presetSubtype="0" fill="hold" nodeType="withEffect">
                                  <p:stCondLst>
                                    <p:cond delay="0"/>
                                  </p:stCondLst>
                                  <p:childTnLst>
                                    <p:set>
                                      <p:cBhvr>
                                        <p:cTn id="11" dur="1" fill="hold">
                                          <p:stCondLst>
                                            <p:cond delay="0"/>
                                          </p:stCondLst>
                                        </p:cTn>
                                        <p:tgtEl>
                                          <p:spTgt spid="160"/>
                                        </p:tgtEl>
                                        <p:attrNameLst>
                                          <p:attrName>style.visibility</p:attrName>
                                        </p:attrNameLst>
                                      </p:cBhvr>
                                      <p:to>
                                        <p:strVal val="visible"/>
                                      </p:to>
                                    </p:set>
                                    <p:animEffect transition="in" filter="fade">
                                      <p:cBhvr>
                                        <p:cTn id="12" dur="250"/>
                                        <p:tgtEl>
                                          <p:spTgt spid="160"/>
                                        </p:tgtEl>
                                      </p:cBhvr>
                                    </p:animEffect>
                                  </p:childTnLst>
                                </p:cTn>
                              </p:par>
                              <p:par>
                                <p:cTn id="13" presetID="6" presetClass="emph" presetSubtype="0" fill="hold" nodeType="withEffect">
                                  <p:stCondLst>
                                    <p:cond delay="0"/>
                                  </p:stCondLst>
                                  <p:childTnLst>
                                    <p:animScale>
                                      <p:cBhvr>
                                        <p:cTn id="14" dur="10" fill="hold"/>
                                        <p:tgtEl>
                                          <p:spTgt spid="160"/>
                                        </p:tgtEl>
                                      </p:cBhvr>
                                      <p:by x="1000" y="1000"/>
                                    </p:animScale>
                                  </p:childTnLst>
                                </p:cTn>
                              </p:par>
                              <p:par>
                                <p:cTn id="15" presetID="6" presetClass="emph" presetSubtype="0" decel="100000" fill="hold" nodeType="withEffect">
                                  <p:stCondLst>
                                    <p:cond delay="0"/>
                                  </p:stCondLst>
                                  <p:childTnLst>
                                    <p:animScale>
                                      <p:cBhvr>
                                        <p:cTn id="16" dur="1000" fill="hold"/>
                                        <p:tgtEl>
                                          <p:spTgt spid="160"/>
                                        </p:tgtEl>
                                      </p:cBhvr>
                                      <p:by x="9999000" y="9999000"/>
                                    </p:animScale>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57"/>
                                        </p:tgtEl>
                                        <p:attrNameLst>
                                          <p:attrName>style.visibility</p:attrName>
                                        </p:attrNameLst>
                                      </p:cBhvr>
                                      <p:to>
                                        <p:strVal val="visible"/>
                                      </p:to>
                                    </p:set>
                                    <p:animEffect transition="in" filter="fade">
                                      <p:cBhvr>
                                        <p:cTn id="21" dur="500"/>
                                        <p:tgtEl>
                                          <p:spTgt spid="157"/>
                                        </p:tgtEl>
                                      </p:cBhvr>
                                    </p:animEffect>
                                  </p:childTnLst>
                                </p:cTn>
                              </p:par>
                              <p:par>
                                <p:cTn id="22" presetID="35" presetClass="path" presetSubtype="0" decel="100000" fill="hold" grpId="1" nodeType="withEffect">
                                  <p:stCondLst>
                                    <p:cond delay="0"/>
                                  </p:stCondLst>
                                  <p:childTnLst>
                                    <p:animMotion origin="layout" path="M 3.88889E-6 -3.58025E-6 L 0.06944 -3.58025E-6 " pathEditMode="relative" rAng="0" ptsTypes="AA">
                                      <p:cBhvr>
                                        <p:cTn id="23" dur="1000" spd="-100000" fill="hold"/>
                                        <p:tgtEl>
                                          <p:spTgt spid="157"/>
                                        </p:tgtEl>
                                        <p:attrNameLst>
                                          <p:attrName>ppt_x</p:attrName>
                                          <p:attrName>ppt_y</p:attrName>
                                        </p:attrNameLst>
                                      </p:cBhvr>
                                      <p:rCtr x="3472" y="0"/>
                                    </p:animMotion>
                                  </p:childTnLst>
                                </p:cTn>
                              </p:par>
                              <p:par>
                                <p:cTn id="24" presetID="10" presetClass="entr" presetSubtype="0" fill="hold" nodeType="withEffect">
                                  <p:stCondLst>
                                    <p:cond delay="0"/>
                                  </p:stCondLst>
                                  <p:childTnLst>
                                    <p:set>
                                      <p:cBhvr>
                                        <p:cTn id="25" dur="1" fill="hold">
                                          <p:stCondLst>
                                            <p:cond delay="0"/>
                                          </p:stCondLst>
                                        </p:cTn>
                                        <p:tgtEl>
                                          <p:spTgt spid="164"/>
                                        </p:tgtEl>
                                        <p:attrNameLst>
                                          <p:attrName>style.visibility</p:attrName>
                                        </p:attrNameLst>
                                      </p:cBhvr>
                                      <p:to>
                                        <p:strVal val="visible"/>
                                      </p:to>
                                    </p:set>
                                    <p:animEffect transition="in" filter="fade">
                                      <p:cBhvr>
                                        <p:cTn id="26" dur="250"/>
                                        <p:tgtEl>
                                          <p:spTgt spid="164"/>
                                        </p:tgtEl>
                                      </p:cBhvr>
                                    </p:animEffect>
                                  </p:childTnLst>
                                </p:cTn>
                              </p:par>
                              <p:par>
                                <p:cTn id="27" presetID="6" presetClass="emph" presetSubtype="0" fill="hold" nodeType="withEffect">
                                  <p:stCondLst>
                                    <p:cond delay="0"/>
                                  </p:stCondLst>
                                  <p:childTnLst>
                                    <p:animScale>
                                      <p:cBhvr>
                                        <p:cTn id="28" dur="10" fill="hold"/>
                                        <p:tgtEl>
                                          <p:spTgt spid="164"/>
                                        </p:tgtEl>
                                      </p:cBhvr>
                                      <p:by x="1000" y="1000"/>
                                    </p:animScale>
                                  </p:childTnLst>
                                </p:cTn>
                              </p:par>
                              <p:par>
                                <p:cTn id="29" presetID="6" presetClass="emph" presetSubtype="0" decel="100000" fill="hold" nodeType="withEffect">
                                  <p:stCondLst>
                                    <p:cond delay="0"/>
                                  </p:stCondLst>
                                  <p:childTnLst>
                                    <p:animScale>
                                      <p:cBhvr>
                                        <p:cTn id="30" dur="1000" fill="hold"/>
                                        <p:tgtEl>
                                          <p:spTgt spid="164"/>
                                        </p:tgtEl>
                                      </p:cBhvr>
                                      <p:by x="9999000" y="9999000"/>
                                    </p:animScale>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56"/>
                                        </p:tgtEl>
                                        <p:attrNameLst>
                                          <p:attrName>style.visibility</p:attrName>
                                        </p:attrNameLst>
                                      </p:cBhvr>
                                      <p:to>
                                        <p:strVal val="visible"/>
                                      </p:to>
                                    </p:set>
                                    <p:animEffect transition="in" filter="fade">
                                      <p:cBhvr>
                                        <p:cTn id="35" dur="500"/>
                                        <p:tgtEl>
                                          <p:spTgt spid="156"/>
                                        </p:tgtEl>
                                      </p:cBhvr>
                                    </p:animEffect>
                                  </p:childTnLst>
                                </p:cTn>
                              </p:par>
                              <p:par>
                                <p:cTn id="36" presetID="35" presetClass="path" presetSubtype="0" decel="100000" fill="hold" grpId="1" nodeType="withEffect">
                                  <p:stCondLst>
                                    <p:cond delay="0"/>
                                  </p:stCondLst>
                                  <p:childTnLst>
                                    <p:animMotion origin="layout" path="M 2.22222E-6 2.34568E-6 L 0.06944 2.34568E-6 " pathEditMode="relative" rAng="0" ptsTypes="AA">
                                      <p:cBhvr>
                                        <p:cTn id="37" dur="1000" spd="-100000" fill="hold"/>
                                        <p:tgtEl>
                                          <p:spTgt spid="156"/>
                                        </p:tgtEl>
                                        <p:attrNameLst>
                                          <p:attrName>ppt_x</p:attrName>
                                          <p:attrName>ppt_y</p:attrName>
                                        </p:attrNameLst>
                                      </p:cBhvr>
                                      <p:rCtr x="3472" y="0"/>
                                    </p:animMotion>
                                  </p:childTnLst>
                                </p:cTn>
                              </p:par>
                              <p:par>
                                <p:cTn id="38" presetID="10" presetClass="entr" presetSubtype="0" fill="hold" nodeType="withEffect">
                                  <p:stCondLst>
                                    <p:cond delay="0"/>
                                  </p:stCondLst>
                                  <p:childTnLst>
                                    <p:set>
                                      <p:cBhvr>
                                        <p:cTn id="39" dur="1" fill="hold">
                                          <p:stCondLst>
                                            <p:cond delay="0"/>
                                          </p:stCondLst>
                                        </p:cTn>
                                        <p:tgtEl>
                                          <p:spTgt spid="169"/>
                                        </p:tgtEl>
                                        <p:attrNameLst>
                                          <p:attrName>style.visibility</p:attrName>
                                        </p:attrNameLst>
                                      </p:cBhvr>
                                      <p:to>
                                        <p:strVal val="visible"/>
                                      </p:to>
                                    </p:set>
                                    <p:animEffect transition="in" filter="fade">
                                      <p:cBhvr>
                                        <p:cTn id="40" dur="250"/>
                                        <p:tgtEl>
                                          <p:spTgt spid="169"/>
                                        </p:tgtEl>
                                      </p:cBhvr>
                                    </p:animEffect>
                                  </p:childTnLst>
                                </p:cTn>
                              </p:par>
                              <p:par>
                                <p:cTn id="41" presetID="6" presetClass="emph" presetSubtype="0" fill="hold" nodeType="withEffect">
                                  <p:stCondLst>
                                    <p:cond delay="0"/>
                                  </p:stCondLst>
                                  <p:childTnLst>
                                    <p:animScale>
                                      <p:cBhvr>
                                        <p:cTn id="42" dur="10" fill="hold"/>
                                        <p:tgtEl>
                                          <p:spTgt spid="169"/>
                                        </p:tgtEl>
                                      </p:cBhvr>
                                      <p:by x="1000" y="1000"/>
                                    </p:animScale>
                                  </p:childTnLst>
                                </p:cTn>
                              </p:par>
                              <p:par>
                                <p:cTn id="43" presetID="6" presetClass="emph" presetSubtype="0" decel="100000" fill="hold" nodeType="withEffect">
                                  <p:stCondLst>
                                    <p:cond delay="0"/>
                                  </p:stCondLst>
                                  <p:childTnLst>
                                    <p:animScale>
                                      <p:cBhvr>
                                        <p:cTn id="44" dur="1000" fill="hold"/>
                                        <p:tgtEl>
                                          <p:spTgt spid="169"/>
                                        </p:tgtEl>
                                      </p:cBhvr>
                                      <p:by x="9999000" y="9999000"/>
                                    </p:animScale>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55"/>
                                        </p:tgtEl>
                                        <p:attrNameLst>
                                          <p:attrName>style.visibility</p:attrName>
                                        </p:attrNameLst>
                                      </p:cBhvr>
                                      <p:to>
                                        <p:strVal val="visible"/>
                                      </p:to>
                                    </p:set>
                                    <p:animEffect transition="in" filter="fade">
                                      <p:cBhvr>
                                        <p:cTn id="49" dur="500"/>
                                        <p:tgtEl>
                                          <p:spTgt spid="155"/>
                                        </p:tgtEl>
                                      </p:cBhvr>
                                    </p:animEffect>
                                  </p:childTnLst>
                                </p:cTn>
                              </p:par>
                              <p:par>
                                <p:cTn id="50" presetID="35" presetClass="path" presetSubtype="0" decel="100000" fill="hold" grpId="1" nodeType="withEffect">
                                  <p:stCondLst>
                                    <p:cond delay="0"/>
                                  </p:stCondLst>
                                  <p:childTnLst>
                                    <p:animMotion origin="layout" path="M 4.16667E-6 4.69136E-6 L 0.06944 4.69136E-6 " pathEditMode="relative" rAng="0" ptsTypes="AA">
                                      <p:cBhvr>
                                        <p:cTn id="51" dur="1000" spd="-100000" fill="hold"/>
                                        <p:tgtEl>
                                          <p:spTgt spid="155"/>
                                        </p:tgtEl>
                                        <p:attrNameLst>
                                          <p:attrName>ppt_x</p:attrName>
                                          <p:attrName>ppt_y</p:attrName>
                                        </p:attrNameLst>
                                      </p:cBhvr>
                                      <p:rCtr x="3472" y="0"/>
                                    </p:animMotion>
                                  </p:childTnLst>
                                </p:cTn>
                              </p:par>
                              <p:par>
                                <p:cTn id="52" presetID="10" presetClass="entr" presetSubtype="0" fill="hold" nodeType="withEffect">
                                  <p:stCondLst>
                                    <p:cond delay="0"/>
                                  </p:stCondLst>
                                  <p:childTnLst>
                                    <p:set>
                                      <p:cBhvr>
                                        <p:cTn id="53" dur="1" fill="hold">
                                          <p:stCondLst>
                                            <p:cond delay="0"/>
                                          </p:stCondLst>
                                        </p:cTn>
                                        <p:tgtEl>
                                          <p:spTgt spid="174"/>
                                        </p:tgtEl>
                                        <p:attrNameLst>
                                          <p:attrName>style.visibility</p:attrName>
                                        </p:attrNameLst>
                                      </p:cBhvr>
                                      <p:to>
                                        <p:strVal val="visible"/>
                                      </p:to>
                                    </p:set>
                                    <p:animEffect transition="in" filter="fade">
                                      <p:cBhvr>
                                        <p:cTn id="54" dur="250"/>
                                        <p:tgtEl>
                                          <p:spTgt spid="174"/>
                                        </p:tgtEl>
                                      </p:cBhvr>
                                    </p:animEffect>
                                  </p:childTnLst>
                                </p:cTn>
                              </p:par>
                              <p:par>
                                <p:cTn id="55" presetID="6" presetClass="emph" presetSubtype="0" fill="hold" nodeType="withEffect">
                                  <p:stCondLst>
                                    <p:cond delay="0"/>
                                  </p:stCondLst>
                                  <p:childTnLst>
                                    <p:animScale>
                                      <p:cBhvr>
                                        <p:cTn id="56" dur="10" fill="hold"/>
                                        <p:tgtEl>
                                          <p:spTgt spid="174"/>
                                        </p:tgtEl>
                                      </p:cBhvr>
                                      <p:by x="1000" y="1000"/>
                                    </p:animScale>
                                  </p:childTnLst>
                                </p:cTn>
                              </p:par>
                              <p:par>
                                <p:cTn id="57" presetID="6" presetClass="emph" presetSubtype="0" decel="100000" fill="hold" nodeType="withEffect">
                                  <p:stCondLst>
                                    <p:cond delay="0"/>
                                  </p:stCondLst>
                                  <p:childTnLst>
                                    <p:animScale>
                                      <p:cBhvr>
                                        <p:cTn id="58" dur="1000" fill="hold"/>
                                        <p:tgtEl>
                                          <p:spTgt spid="174"/>
                                        </p:tgtEl>
                                      </p:cBhvr>
                                      <p:by x="9999000" y="9999000"/>
                                    </p:animScale>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158"/>
                                        </p:tgtEl>
                                        <p:attrNameLst>
                                          <p:attrName>style.visibility</p:attrName>
                                        </p:attrNameLst>
                                      </p:cBhvr>
                                      <p:to>
                                        <p:strVal val="visible"/>
                                      </p:to>
                                    </p:set>
                                    <p:animEffect transition="in" filter="fade">
                                      <p:cBhvr>
                                        <p:cTn id="63" dur="500"/>
                                        <p:tgtEl>
                                          <p:spTgt spid="158"/>
                                        </p:tgtEl>
                                      </p:cBhvr>
                                    </p:animEffect>
                                  </p:childTnLst>
                                </p:cTn>
                              </p:par>
                              <p:par>
                                <p:cTn id="64" presetID="35" presetClass="path" presetSubtype="0" decel="100000" fill="hold" grpId="1" nodeType="withEffect">
                                  <p:stCondLst>
                                    <p:cond delay="0"/>
                                  </p:stCondLst>
                                  <p:childTnLst>
                                    <p:animMotion origin="layout" path="M 1.94444E-6 -3.58025E-6 L -0.05278 -3.58025E-6 " pathEditMode="relative" rAng="0" ptsTypes="AA">
                                      <p:cBhvr>
                                        <p:cTn id="65" dur="1000" spd="-100000" fill="hold"/>
                                        <p:tgtEl>
                                          <p:spTgt spid="158"/>
                                        </p:tgtEl>
                                        <p:attrNameLst>
                                          <p:attrName>ppt_x</p:attrName>
                                          <p:attrName>ppt_y</p:attrName>
                                        </p:attrNameLst>
                                      </p:cBhvr>
                                      <p:rCtr x="-2639" y="0"/>
                                    </p:animMotion>
                                  </p:childTnLst>
                                </p:cTn>
                              </p:par>
                              <p:par>
                                <p:cTn id="66" presetID="10" presetClass="entr" presetSubtype="0" fill="hold" nodeType="withEffect">
                                  <p:stCondLst>
                                    <p:cond delay="0"/>
                                  </p:stCondLst>
                                  <p:childTnLst>
                                    <p:set>
                                      <p:cBhvr>
                                        <p:cTn id="67" dur="1" fill="hold">
                                          <p:stCondLst>
                                            <p:cond delay="0"/>
                                          </p:stCondLst>
                                        </p:cTn>
                                        <p:tgtEl>
                                          <p:spTgt spid="180"/>
                                        </p:tgtEl>
                                        <p:attrNameLst>
                                          <p:attrName>style.visibility</p:attrName>
                                        </p:attrNameLst>
                                      </p:cBhvr>
                                      <p:to>
                                        <p:strVal val="visible"/>
                                      </p:to>
                                    </p:set>
                                    <p:animEffect transition="in" filter="fade">
                                      <p:cBhvr>
                                        <p:cTn id="68" dur="250"/>
                                        <p:tgtEl>
                                          <p:spTgt spid="180"/>
                                        </p:tgtEl>
                                      </p:cBhvr>
                                    </p:animEffect>
                                  </p:childTnLst>
                                </p:cTn>
                              </p:par>
                              <p:par>
                                <p:cTn id="69" presetID="6" presetClass="emph" presetSubtype="0" fill="hold" nodeType="withEffect">
                                  <p:stCondLst>
                                    <p:cond delay="0"/>
                                  </p:stCondLst>
                                  <p:childTnLst>
                                    <p:animScale>
                                      <p:cBhvr>
                                        <p:cTn id="70" dur="10" fill="hold"/>
                                        <p:tgtEl>
                                          <p:spTgt spid="180"/>
                                        </p:tgtEl>
                                      </p:cBhvr>
                                      <p:by x="1000" y="1000"/>
                                    </p:animScale>
                                  </p:childTnLst>
                                </p:cTn>
                              </p:par>
                              <p:par>
                                <p:cTn id="71" presetID="6" presetClass="emph" presetSubtype="0" decel="100000" fill="hold" nodeType="withEffect">
                                  <p:stCondLst>
                                    <p:cond delay="0"/>
                                  </p:stCondLst>
                                  <p:childTnLst>
                                    <p:animScale>
                                      <p:cBhvr>
                                        <p:cTn id="72" dur="1000" fill="hold"/>
                                        <p:tgtEl>
                                          <p:spTgt spid="180"/>
                                        </p:tgtEl>
                                      </p:cBhvr>
                                      <p:by x="9999000" y="9999000"/>
                                    </p:animScale>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154"/>
                                        </p:tgtEl>
                                        <p:attrNameLst>
                                          <p:attrName>style.visibility</p:attrName>
                                        </p:attrNameLst>
                                      </p:cBhvr>
                                      <p:to>
                                        <p:strVal val="visible"/>
                                      </p:to>
                                    </p:set>
                                    <p:animEffect transition="in" filter="fade">
                                      <p:cBhvr>
                                        <p:cTn id="77" dur="500"/>
                                        <p:tgtEl>
                                          <p:spTgt spid="154"/>
                                        </p:tgtEl>
                                      </p:cBhvr>
                                    </p:animEffect>
                                  </p:childTnLst>
                                </p:cTn>
                              </p:par>
                              <p:par>
                                <p:cTn id="78" presetID="35" presetClass="path" presetSubtype="0" decel="100000" fill="hold" grpId="1" nodeType="withEffect">
                                  <p:stCondLst>
                                    <p:cond delay="0"/>
                                  </p:stCondLst>
                                  <p:childTnLst>
                                    <p:animMotion origin="layout" path="M -3.33333E-6 -3.58025E-6 L -0.05277 -3.58025E-6 " pathEditMode="relative" rAng="0" ptsTypes="AA">
                                      <p:cBhvr>
                                        <p:cTn id="79" dur="1000" spd="-100000" fill="hold"/>
                                        <p:tgtEl>
                                          <p:spTgt spid="154"/>
                                        </p:tgtEl>
                                        <p:attrNameLst>
                                          <p:attrName>ppt_x</p:attrName>
                                          <p:attrName>ppt_y</p:attrName>
                                        </p:attrNameLst>
                                      </p:cBhvr>
                                      <p:rCtr x="-2639" y="0"/>
                                    </p:animMotion>
                                  </p:childTnLst>
                                </p:cTn>
                              </p:par>
                              <p:par>
                                <p:cTn id="80" presetID="10" presetClass="entr" presetSubtype="0" fill="hold" nodeType="withEffect">
                                  <p:stCondLst>
                                    <p:cond delay="0"/>
                                  </p:stCondLst>
                                  <p:childTnLst>
                                    <p:set>
                                      <p:cBhvr>
                                        <p:cTn id="81" dur="1" fill="hold">
                                          <p:stCondLst>
                                            <p:cond delay="0"/>
                                          </p:stCondLst>
                                        </p:cTn>
                                        <p:tgtEl>
                                          <p:spTgt spid="190"/>
                                        </p:tgtEl>
                                        <p:attrNameLst>
                                          <p:attrName>style.visibility</p:attrName>
                                        </p:attrNameLst>
                                      </p:cBhvr>
                                      <p:to>
                                        <p:strVal val="visible"/>
                                      </p:to>
                                    </p:set>
                                    <p:animEffect transition="in" filter="fade">
                                      <p:cBhvr>
                                        <p:cTn id="82" dur="250"/>
                                        <p:tgtEl>
                                          <p:spTgt spid="190"/>
                                        </p:tgtEl>
                                      </p:cBhvr>
                                    </p:animEffect>
                                  </p:childTnLst>
                                </p:cTn>
                              </p:par>
                              <p:par>
                                <p:cTn id="83" presetID="6" presetClass="emph" presetSubtype="0" fill="hold" nodeType="withEffect">
                                  <p:stCondLst>
                                    <p:cond delay="0"/>
                                  </p:stCondLst>
                                  <p:childTnLst>
                                    <p:animScale>
                                      <p:cBhvr>
                                        <p:cTn id="84" dur="10" fill="hold"/>
                                        <p:tgtEl>
                                          <p:spTgt spid="190"/>
                                        </p:tgtEl>
                                      </p:cBhvr>
                                      <p:by x="1000" y="1000"/>
                                    </p:animScale>
                                  </p:childTnLst>
                                </p:cTn>
                              </p:par>
                              <p:par>
                                <p:cTn id="85" presetID="6" presetClass="emph" presetSubtype="0" decel="100000" fill="hold" nodeType="withEffect">
                                  <p:stCondLst>
                                    <p:cond delay="0"/>
                                  </p:stCondLst>
                                  <p:childTnLst>
                                    <p:animScale>
                                      <p:cBhvr>
                                        <p:cTn id="86" dur="1000" fill="hold"/>
                                        <p:tgtEl>
                                          <p:spTgt spid="190"/>
                                        </p:tgtEl>
                                      </p:cBhvr>
                                      <p:by x="9999000" y="9999000"/>
                                    </p:animScale>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grpId="0" nodeType="clickEffect">
                                  <p:stCondLst>
                                    <p:cond delay="0"/>
                                  </p:stCondLst>
                                  <p:childTnLst>
                                    <p:set>
                                      <p:cBhvr>
                                        <p:cTn id="90" dur="1" fill="hold">
                                          <p:stCondLst>
                                            <p:cond delay="0"/>
                                          </p:stCondLst>
                                        </p:cTn>
                                        <p:tgtEl>
                                          <p:spTgt spid="153"/>
                                        </p:tgtEl>
                                        <p:attrNameLst>
                                          <p:attrName>style.visibility</p:attrName>
                                        </p:attrNameLst>
                                      </p:cBhvr>
                                      <p:to>
                                        <p:strVal val="visible"/>
                                      </p:to>
                                    </p:set>
                                    <p:animEffect transition="in" filter="fade">
                                      <p:cBhvr>
                                        <p:cTn id="91" dur="500"/>
                                        <p:tgtEl>
                                          <p:spTgt spid="153"/>
                                        </p:tgtEl>
                                      </p:cBhvr>
                                    </p:animEffect>
                                  </p:childTnLst>
                                </p:cTn>
                              </p:par>
                              <p:par>
                                <p:cTn id="92" presetID="35" presetClass="path" presetSubtype="0" decel="100000" fill="hold" grpId="1" nodeType="withEffect">
                                  <p:stCondLst>
                                    <p:cond delay="0"/>
                                  </p:stCondLst>
                                  <p:childTnLst>
                                    <p:animMotion origin="layout" path="M -3.05556E-6 -3.58025E-6 L -0.05277 -3.58025E-6 " pathEditMode="relative" rAng="0" ptsTypes="AA">
                                      <p:cBhvr>
                                        <p:cTn id="93" dur="1000" spd="-100000" fill="hold"/>
                                        <p:tgtEl>
                                          <p:spTgt spid="153"/>
                                        </p:tgtEl>
                                        <p:attrNameLst>
                                          <p:attrName>ppt_x</p:attrName>
                                          <p:attrName>ppt_y</p:attrName>
                                        </p:attrNameLst>
                                      </p:cBhvr>
                                      <p:rCtr x="-2639" y="0"/>
                                    </p:animMotion>
                                  </p:childTnLst>
                                </p:cTn>
                              </p:par>
                              <p:par>
                                <p:cTn id="94" presetID="10" presetClass="entr" presetSubtype="0" fill="hold" nodeType="withEffect">
                                  <p:stCondLst>
                                    <p:cond delay="10"/>
                                  </p:stCondLst>
                                  <p:childTnLst>
                                    <p:set>
                                      <p:cBhvr>
                                        <p:cTn id="95" dur="1" fill="hold">
                                          <p:stCondLst>
                                            <p:cond delay="0"/>
                                          </p:stCondLst>
                                        </p:cTn>
                                        <p:tgtEl>
                                          <p:spTgt spid="185"/>
                                        </p:tgtEl>
                                        <p:attrNameLst>
                                          <p:attrName>style.visibility</p:attrName>
                                        </p:attrNameLst>
                                      </p:cBhvr>
                                      <p:to>
                                        <p:strVal val="visible"/>
                                      </p:to>
                                    </p:set>
                                    <p:animEffect transition="in" filter="fade">
                                      <p:cBhvr>
                                        <p:cTn id="96" dur="250"/>
                                        <p:tgtEl>
                                          <p:spTgt spid="185"/>
                                        </p:tgtEl>
                                      </p:cBhvr>
                                    </p:animEffect>
                                  </p:childTnLst>
                                </p:cTn>
                              </p:par>
                              <p:par>
                                <p:cTn id="97" presetID="6" presetClass="emph" presetSubtype="0" fill="hold" nodeType="withEffect">
                                  <p:stCondLst>
                                    <p:cond delay="0"/>
                                  </p:stCondLst>
                                  <p:childTnLst>
                                    <p:animScale>
                                      <p:cBhvr>
                                        <p:cTn id="98" dur="10" fill="hold"/>
                                        <p:tgtEl>
                                          <p:spTgt spid="185"/>
                                        </p:tgtEl>
                                      </p:cBhvr>
                                      <p:by x="1000" y="1000"/>
                                    </p:animScale>
                                  </p:childTnLst>
                                </p:cTn>
                              </p:par>
                              <p:par>
                                <p:cTn id="99" presetID="6" presetClass="emph" presetSubtype="0" decel="100000" fill="hold" nodeType="withEffect">
                                  <p:stCondLst>
                                    <p:cond delay="10"/>
                                  </p:stCondLst>
                                  <p:childTnLst>
                                    <p:animScale>
                                      <p:cBhvr>
                                        <p:cTn id="100" dur="1000" fill="hold"/>
                                        <p:tgtEl>
                                          <p:spTgt spid="185"/>
                                        </p:tgtEl>
                                      </p:cBhvr>
                                      <p:by x="9999000" y="9999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p:bldP spid="153" grpId="1"/>
      <p:bldP spid="154" grpId="0"/>
      <p:bldP spid="154" grpId="1"/>
      <p:bldP spid="155" grpId="0"/>
      <p:bldP spid="155" grpId="1"/>
      <p:bldP spid="156" grpId="0"/>
      <p:bldP spid="156" grpId="1"/>
      <p:bldP spid="157" grpId="0"/>
      <p:bldP spid="157" grpId="1"/>
      <p:bldP spid="158" grpId="0"/>
      <p:bldP spid="158" grpId="1"/>
      <p:bldP spid="159" grpId="0"/>
      <p:bldP spid="159"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p:cNvSpPr/>
          <p:nvPr/>
        </p:nvSpPr>
        <p:spPr>
          <a:xfrm>
            <a:off x="7876726" y="2425997"/>
            <a:ext cx="3692977"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810">
              <a:lnSpc>
                <a:spcPct val="95000"/>
              </a:lnSpc>
            </a:pPr>
            <a:r>
              <a:rPr lang="zh-CN" altLang="en-US" sz="1200" b="1" kern="0" dirty="0">
                <a:solidFill>
                  <a:srgbClr val="FF0000"/>
                </a:solidFill>
              </a:rPr>
              <a:t>客户信息有失准确</a:t>
            </a:r>
            <a:endParaRPr lang="en-US" altLang="zh-CN" sz="1200" b="1" kern="0" dirty="0">
              <a:solidFill>
                <a:srgbClr val="FF0000"/>
              </a:solidFill>
            </a:endParaRPr>
          </a:p>
          <a:p>
            <a:pPr marL="285730" indent="-285730" defTabSz="1218810">
              <a:lnSpc>
                <a:spcPct val="95000"/>
              </a:lnSpc>
              <a:buFont typeface="Arial" panose="020B0604020202020204" pitchFamily="34" charset="0"/>
              <a:buChar char="•"/>
            </a:pPr>
            <a:r>
              <a:rPr lang="zh-CN" altLang="en-US" sz="1100" dirty="0"/>
              <a:t>旅客联系电话：由于分销渠道所留存的大多是代理人的联系电话，因此一旦航班发生不正常情况，航空公司无法准确触达个体旅客，影响服务质量和客户体验</a:t>
            </a:r>
            <a:endParaRPr lang="en-US" altLang="en-US" sz="1100" kern="0" dirty="0">
              <a:solidFill>
                <a:prstClr val="white">
                  <a:lumMod val="50000"/>
                </a:prstClr>
              </a:solidFill>
            </a:endParaRPr>
          </a:p>
        </p:txBody>
      </p:sp>
      <p:sp>
        <p:nvSpPr>
          <p:cNvPr id="108" name="Rectangle 107"/>
          <p:cNvSpPr/>
          <p:nvPr/>
        </p:nvSpPr>
        <p:spPr>
          <a:xfrm>
            <a:off x="4304460" y="985237"/>
            <a:ext cx="4052141" cy="859587"/>
          </a:xfrm>
          <a:prstGeom prst="rect">
            <a:avLst/>
          </a:prstGeom>
          <a:solidFill>
            <a:schemeClr val="bg1"/>
          </a:solid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780">
              <a:lnSpc>
                <a:spcPct val="95000"/>
              </a:lnSpc>
            </a:pPr>
            <a:r>
              <a:rPr lang="zh-CN" altLang="en-US" sz="1200" b="1" dirty="0">
                <a:solidFill>
                  <a:srgbClr val="FF0000"/>
                </a:solidFill>
              </a:rPr>
              <a:t>关键信息不一致</a:t>
            </a:r>
            <a:endParaRPr lang="en-US" altLang="zh-CN" sz="1200" b="1" dirty="0">
              <a:solidFill>
                <a:srgbClr val="FF0000"/>
              </a:solidFill>
            </a:endParaRPr>
          </a:p>
          <a:p>
            <a:pPr marL="285730" indent="-285730" defTabSz="1218780">
              <a:lnSpc>
                <a:spcPct val="95000"/>
              </a:lnSpc>
              <a:buFont typeface="Arial" panose="020B0604020202020204" pitchFamily="34" charset="0"/>
              <a:buChar char="•"/>
            </a:pPr>
            <a:r>
              <a:rPr lang="zh-CN" altLang="en-US" sz="1100" dirty="0"/>
              <a:t>航线名称：航线名称定义缺乏统一的标准，目前手工维护</a:t>
            </a:r>
            <a:endParaRPr lang="en-US" altLang="zh-CN" sz="1100" dirty="0"/>
          </a:p>
          <a:p>
            <a:pPr marL="285730" indent="-285730" defTabSz="1218780">
              <a:lnSpc>
                <a:spcPct val="95000"/>
              </a:lnSpc>
              <a:buFont typeface="Arial" panose="020B0604020202020204" pitchFamily="34" charset="0"/>
              <a:buChar char="•"/>
            </a:pPr>
            <a:r>
              <a:rPr lang="zh-CN" altLang="en-US" sz="1100" dirty="0"/>
              <a:t>指标口径：同一个指标，存在多种业务口径（有些可能是合理的），给业务用户（包括业务部门领导）和数据分析人员带来很多困惑</a:t>
            </a:r>
            <a:endParaRPr lang="en-US" sz="1100" kern="0" dirty="0">
              <a:solidFill>
                <a:prstClr val="white">
                  <a:lumMod val="50000"/>
                </a:prstClr>
              </a:solidFill>
            </a:endParaRPr>
          </a:p>
        </p:txBody>
      </p:sp>
      <p:sp>
        <p:nvSpPr>
          <p:cNvPr id="102" name="Rectangle 101"/>
          <p:cNvSpPr/>
          <p:nvPr/>
        </p:nvSpPr>
        <p:spPr>
          <a:xfrm>
            <a:off x="1358905" y="2425997"/>
            <a:ext cx="2849119"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marL="285730" indent="-285730" defTabSz="1218810">
              <a:lnSpc>
                <a:spcPct val="95000"/>
              </a:lnSpc>
              <a:buFont typeface="Arial" panose="020B0604020202020204" pitchFamily="34" charset="0"/>
              <a:buChar char="•"/>
            </a:pPr>
            <a:endParaRPr lang="en-US" altLang="zh-CN" sz="1200" kern="0" dirty="0">
              <a:solidFill>
                <a:prstClr val="white">
                  <a:lumMod val="50000"/>
                </a:prstClr>
              </a:solidFill>
            </a:endParaRPr>
          </a:p>
          <a:p>
            <a:pPr defTabSz="1218810">
              <a:lnSpc>
                <a:spcPct val="95000"/>
              </a:lnSpc>
            </a:pPr>
            <a:r>
              <a:rPr lang="zh-CN" altLang="en-US" sz="1200" b="1" kern="0" dirty="0">
                <a:solidFill>
                  <a:srgbClr val="FF0000"/>
                </a:solidFill>
              </a:rPr>
              <a:t>数据的冗余复杂</a:t>
            </a:r>
            <a:endParaRPr lang="en-US" altLang="zh-CN" sz="1200" b="1" kern="0" dirty="0">
              <a:solidFill>
                <a:srgbClr val="FF0000"/>
              </a:solidFill>
            </a:endParaRPr>
          </a:p>
          <a:p>
            <a:pPr marL="285730" indent="-285730" defTabSz="1218810">
              <a:lnSpc>
                <a:spcPct val="95000"/>
              </a:lnSpc>
              <a:buFont typeface="Arial" panose="020B0604020202020204" pitchFamily="34" charset="0"/>
              <a:buChar char="•"/>
            </a:pPr>
            <a:r>
              <a:rPr lang="zh-CN" altLang="en-US" sz="1200" kern="0" dirty="0">
                <a:solidFill>
                  <a:schemeClr val="tx1"/>
                </a:solidFill>
              </a:rPr>
              <a:t>重复建设的接口，性能问题以推进</a:t>
            </a:r>
          </a:p>
          <a:p>
            <a:pPr marL="285730" indent="-285730" defTabSz="1218810">
              <a:lnSpc>
                <a:spcPct val="95000"/>
              </a:lnSpc>
              <a:buFont typeface="Arial" panose="020B0604020202020204" pitchFamily="34" charset="0"/>
              <a:buChar char="•"/>
            </a:pPr>
            <a:endParaRPr lang="en-US" altLang="en-US" sz="1200" kern="0" dirty="0">
              <a:solidFill>
                <a:prstClr val="white">
                  <a:lumMod val="50000"/>
                </a:prstClr>
              </a:solidFill>
            </a:endParaRPr>
          </a:p>
        </p:txBody>
      </p:sp>
      <p:sp>
        <p:nvSpPr>
          <p:cNvPr id="103" name="Rectangle 102"/>
          <p:cNvSpPr/>
          <p:nvPr/>
        </p:nvSpPr>
        <p:spPr>
          <a:xfrm>
            <a:off x="1447818" y="3620375"/>
            <a:ext cx="2488247" cy="946591"/>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780">
              <a:lnSpc>
                <a:spcPct val="95000"/>
              </a:lnSpc>
            </a:pPr>
            <a:r>
              <a:rPr lang="zh-CN" altLang="en-US" sz="1200" b="1" kern="0" dirty="0">
                <a:solidFill>
                  <a:srgbClr val="FF0000"/>
                </a:solidFill>
              </a:rPr>
              <a:t>资源浪费</a:t>
            </a:r>
            <a:endParaRPr lang="en-US" altLang="zh-CN" sz="1200" b="1" kern="0" dirty="0">
              <a:solidFill>
                <a:srgbClr val="FF0000"/>
              </a:solidFill>
            </a:endParaRPr>
          </a:p>
          <a:p>
            <a:pPr marL="285730" indent="-285730" defTabSz="1218810">
              <a:lnSpc>
                <a:spcPct val="95000"/>
              </a:lnSpc>
              <a:buFont typeface="Arial" panose="020B0604020202020204" pitchFamily="34" charset="0"/>
              <a:buChar char="•"/>
            </a:pPr>
            <a:r>
              <a:rPr lang="zh-CN" altLang="en-US" sz="1200" kern="0" dirty="0">
                <a:solidFill>
                  <a:schemeClr val="tx1"/>
                </a:solidFill>
              </a:rPr>
              <a:t>优化数据对象和数据元素</a:t>
            </a:r>
            <a:endParaRPr lang="en-US" sz="1200" kern="0" dirty="0">
              <a:solidFill>
                <a:schemeClr val="tx1"/>
              </a:solidFill>
            </a:endParaRPr>
          </a:p>
        </p:txBody>
      </p:sp>
      <p:sp>
        <p:nvSpPr>
          <p:cNvPr id="104" name="Rectangle 103"/>
          <p:cNvSpPr/>
          <p:nvPr/>
        </p:nvSpPr>
        <p:spPr>
          <a:xfrm>
            <a:off x="7373116" y="4963753"/>
            <a:ext cx="3383784"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810">
              <a:lnSpc>
                <a:spcPct val="95000"/>
              </a:lnSpc>
            </a:pPr>
            <a:r>
              <a:rPr lang="zh-CN" altLang="en-US" sz="1200" b="1" kern="0" dirty="0">
                <a:solidFill>
                  <a:srgbClr val="FF0000"/>
                </a:solidFill>
              </a:rPr>
              <a:t>各系统之间数据互相矛盾或不能关联带来痛苦</a:t>
            </a:r>
            <a:endParaRPr lang="en-US" altLang="en-US" sz="1200" b="1" kern="0" dirty="0">
              <a:solidFill>
                <a:srgbClr val="FF0000"/>
              </a:solidFill>
            </a:endParaRPr>
          </a:p>
          <a:p>
            <a:pPr marL="285730" indent="-285730" defTabSz="1218810">
              <a:lnSpc>
                <a:spcPct val="95000"/>
              </a:lnSpc>
              <a:buFont typeface="Arial" panose="020B0604020202020204" pitchFamily="34" charset="0"/>
              <a:buChar char="•"/>
            </a:pPr>
            <a:r>
              <a:rPr lang="zh-CN" altLang="en-US" sz="1100" dirty="0"/>
              <a:t>供应商名称：采购系统与合同管理系统可能存在不一致的情况</a:t>
            </a:r>
            <a:endParaRPr lang="en-US" altLang="zh-CN" sz="1100" dirty="0"/>
          </a:p>
          <a:p>
            <a:pPr marL="285730" indent="-285730" defTabSz="1218810">
              <a:lnSpc>
                <a:spcPct val="95000"/>
              </a:lnSpc>
              <a:buFont typeface="Arial" panose="020B0604020202020204" pitchFamily="34" charset="0"/>
              <a:buChar char="•"/>
            </a:pPr>
            <a:r>
              <a:rPr lang="zh-CN" altLang="en-US" sz="1100" dirty="0"/>
              <a:t>代理人</a:t>
            </a:r>
            <a:r>
              <a:rPr lang="en-US" sz="1100" dirty="0"/>
              <a:t>IATA</a:t>
            </a:r>
            <a:r>
              <a:rPr lang="zh-CN" altLang="en-US" sz="1100" dirty="0"/>
              <a:t>号：在不同系统间存在不一致的情况下，在出现问题的时候，需要线下逐一确认，不一致的代理人的</a:t>
            </a:r>
            <a:r>
              <a:rPr lang="en-US" sz="1100" dirty="0"/>
              <a:t>IATA</a:t>
            </a:r>
            <a:r>
              <a:rPr lang="zh-CN" altLang="en-US" sz="1100" dirty="0"/>
              <a:t>号，然后才能继续相关的分析</a:t>
            </a:r>
            <a:endParaRPr lang="en-US" sz="1100" dirty="0"/>
          </a:p>
        </p:txBody>
      </p:sp>
      <p:sp>
        <p:nvSpPr>
          <p:cNvPr id="105" name="Rectangle 104"/>
          <p:cNvSpPr/>
          <p:nvPr/>
        </p:nvSpPr>
        <p:spPr>
          <a:xfrm>
            <a:off x="8153420" y="3620357"/>
            <a:ext cx="3225785"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810">
              <a:lnSpc>
                <a:spcPct val="95000"/>
              </a:lnSpc>
            </a:pPr>
            <a:r>
              <a:rPr lang="zh-CN" altLang="en-US" sz="1200" b="1" dirty="0">
                <a:solidFill>
                  <a:srgbClr val="FF0000"/>
                </a:solidFill>
              </a:rPr>
              <a:t>数据变更不同步</a:t>
            </a:r>
            <a:endParaRPr lang="en-US" altLang="zh-CN" sz="1200" b="1" dirty="0">
              <a:solidFill>
                <a:srgbClr val="FF0000"/>
              </a:solidFill>
            </a:endParaRPr>
          </a:p>
          <a:p>
            <a:pPr marL="285730" indent="-285730" defTabSz="1218810">
              <a:lnSpc>
                <a:spcPct val="95000"/>
              </a:lnSpc>
              <a:buFont typeface="Arial" panose="020B0604020202020204" pitchFamily="34" charset="0"/>
              <a:buChar char="•"/>
            </a:pPr>
            <a:r>
              <a:rPr lang="zh-CN" altLang="en-US" sz="1100" dirty="0"/>
              <a:t>城市</a:t>
            </a:r>
            <a:r>
              <a:rPr lang="en-US" sz="1100" dirty="0"/>
              <a:t>/</a:t>
            </a:r>
            <a:r>
              <a:rPr lang="zh-CN" altLang="en-US" sz="1100" dirty="0"/>
              <a:t>机场</a:t>
            </a:r>
            <a:r>
              <a:rPr lang="en-US" sz="1100" dirty="0"/>
              <a:t>/</a:t>
            </a:r>
            <a:r>
              <a:rPr lang="zh-CN" altLang="en-US" sz="1100" dirty="0"/>
              <a:t>地理位置信息：源头不清晰，一旦发生数据更新，没有明确的数据更新流程，目前手工维护</a:t>
            </a:r>
            <a:endParaRPr lang="en-US" altLang="zh-CN" sz="1100" dirty="0"/>
          </a:p>
          <a:p>
            <a:pPr marL="285730" indent="-285730" defTabSz="1218810">
              <a:lnSpc>
                <a:spcPct val="95000"/>
              </a:lnSpc>
              <a:buFont typeface="Arial" panose="020B0604020202020204" pitchFamily="34" charset="0"/>
              <a:buChar char="•"/>
            </a:pPr>
            <a:r>
              <a:rPr lang="zh-CN" altLang="en-US" sz="1100" dirty="0"/>
              <a:t>东航新增了阿姆斯特丹营业部，数据仓库没有获取相关信息，导致有些报表中没有阿姆斯特丹营业部发展的会员</a:t>
            </a:r>
            <a:endParaRPr lang="en-US" sz="1200" kern="0" dirty="0">
              <a:solidFill>
                <a:prstClr val="white">
                  <a:lumMod val="50000"/>
                </a:prstClr>
              </a:solidFill>
            </a:endParaRPr>
          </a:p>
        </p:txBody>
      </p:sp>
      <p:sp>
        <p:nvSpPr>
          <p:cNvPr id="107" name="Rectangle 106"/>
          <p:cNvSpPr/>
          <p:nvPr/>
        </p:nvSpPr>
        <p:spPr>
          <a:xfrm>
            <a:off x="1601295" y="4940765"/>
            <a:ext cx="3076772" cy="936195"/>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37107" tIns="91412" rIns="137107" bIns="91412" rtlCol="0" anchor="ctr" anchorCtr="0">
            <a:prstTxWarp prst="textNoShape">
              <a:avLst/>
            </a:prstTxWarp>
            <a:noAutofit/>
          </a:bodyPr>
          <a:lstStyle/>
          <a:p>
            <a:pPr defTabSz="1218810">
              <a:lnSpc>
                <a:spcPct val="95000"/>
              </a:lnSpc>
            </a:pPr>
            <a:r>
              <a:rPr lang="zh-CN" altLang="en-US" sz="1200" b="1" kern="0" dirty="0">
                <a:solidFill>
                  <a:srgbClr val="FF0000"/>
                </a:solidFill>
              </a:rPr>
              <a:t>数据安全问题</a:t>
            </a:r>
            <a:endParaRPr lang="en-US" altLang="zh-CN" sz="1200" b="1" kern="0" dirty="0">
              <a:solidFill>
                <a:srgbClr val="FF0000"/>
              </a:solidFill>
            </a:endParaRPr>
          </a:p>
          <a:p>
            <a:pPr marL="285730" indent="-285730" defTabSz="1218810">
              <a:lnSpc>
                <a:spcPct val="95000"/>
              </a:lnSpc>
              <a:buFont typeface="Arial" panose="020B0604020202020204" pitchFamily="34" charset="0"/>
              <a:buChar char="•"/>
            </a:pPr>
            <a:r>
              <a:rPr lang="zh-CN" altLang="en-US" sz="1200" kern="0" dirty="0">
                <a:solidFill>
                  <a:schemeClr val="tx1"/>
                </a:solidFill>
              </a:rPr>
              <a:t>数据泄露，在客户、合作方、和监管机构眼中企业的信誉下降</a:t>
            </a:r>
            <a:endParaRPr lang="en-US" altLang="en-US" sz="1200" kern="0" dirty="0">
              <a:solidFill>
                <a:schemeClr val="tx1"/>
              </a:solidFill>
            </a:endParaRPr>
          </a:p>
          <a:p>
            <a:pPr marL="285730" indent="-285730" defTabSz="1218810">
              <a:lnSpc>
                <a:spcPct val="95000"/>
              </a:lnSpc>
              <a:buFont typeface="Arial" panose="020B0604020202020204" pitchFamily="34" charset="0"/>
              <a:buChar char="•"/>
            </a:pPr>
            <a:r>
              <a:rPr lang="zh-CN" altLang="en-US" sz="1200" kern="0" dirty="0">
                <a:solidFill>
                  <a:schemeClr val="tx1"/>
                </a:solidFill>
              </a:rPr>
              <a:t>伪冒风险</a:t>
            </a:r>
            <a:endParaRPr lang="en-US" sz="1200" kern="0" dirty="0">
              <a:solidFill>
                <a:schemeClr val="tx1"/>
              </a:solidFill>
            </a:endParaRPr>
          </a:p>
        </p:txBody>
      </p:sp>
      <p:sp>
        <p:nvSpPr>
          <p:cNvPr id="62" name="Rectangle 61"/>
          <p:cNvSpPr/>
          <p:nvPr/>
        </p:nvSpPr>
        <p:spPr>
          <a:xfrm>
            <a:off x="3959857" y="914271"/>
            <a:ext cx="4396745" cy="1011452"/>
          </a:xfrm>
          <a:prstGeom prst="rect">
            <a:avLst/>
          </a:prstGeom>
          <a:solidFill>
            <a:sysClr val="window" lastClr="FFFFFF"/>
          </a:solidFill>
          <a:ln w="9525" cap="flat" cmpd="sng" algn="ctr">
            <a:noFill/>
            <a:prstDash val="solid"/>
            <a:headEnd/>
            <a:tailEnd/>
          </a:ln>
          <a:effectLst/>
        </p:spPr>
        <p:txBody>
          <a:bodyPr wrap="square" lIns="137143" tIns="91430" rIns="137143" bIns="91430" rtlCol="0" anchor="ctr" anchorCtr="0">
            <a:prstTxWarp prst="textNoShape">
              <a:avLst/>
            </a:prstTxWarp>
            <a:noAutofit/>
          </a:bodyPr>
          <a:lstStyle/>
          <a:p>
            <a:pPr algn="ctr" defTabSz="1219050">
              <a:lnSpc>
                <a:spcPct val="95000"/>
              </a:lnSpc>
              <a:defRPr/>
            </a:pPr>
            <a:r>
              <a:rPr lang="zh-CN" altLang="en-US" kern="0" dirty="0" smtClean="0">
                <a:solidFill>
                  <a:srgbClr val="5F6062"/>
                </a:solidFill>
                <a:latin typeface="Century Gothic"/>
              </a:rPr>
              <a:t>制定企业级数据标准</a:t>
            </a:r>
            <a:endParaRPr lang="en-US" kern="0" dirty="0" smtClean="0">
              <a:solidFill>
                <a:srgbClr val="5F6062"/>
              </a:solidFill>
              <a:latin typeface="Century Gothic"/>
            </a:endParaRPr>
          </a:p>
        </p:txBody>
      </p:sp>
      <p:sp>
        <p:nvSpPr>
          <p:cNvPr id="133" name="Rectangle 132"/>
          <p:cNvSpPr/>
          <p:nvPr/>
        </p:nvSpPr>
        <p:spPr>
          <a:xfrm>
            <a:off x="7965509" y="2502605"/>
            <a:ext cx="4150291" cy="859587"/>
          </a:xfrm>
          <a:prstGeom prst="rect">
            <a:avLst/>
          </a:prstGeom>
          <a:solidFill>
            <a:schemeClr val="bg1"/>
          </a:solidFill>
          <a:ln w="9525" cap="flat" cmpd="sng" algn="ctr">
            <a:noFill/>
            <a:prstDash val="solid"/>
            <a:headEnd/>
            <a:tailEnd/>
          </a:ln>
          <a:effectLst/>
        </p:spPr>
        <p:txBody>
          <a:bodyPr wrap="square" lIns="137143" tIns="91430" rIns="137143" bIns="91430" rtlCol="0" anchor="ctr" anchorCtr="0">
            <a:prstTxWarp prst="textNoShape">
              <a:avLst/>
            </a:prstTxWarp>
            <a:noAutofit/>
          </a:bodyPr>
          <a:lstStyle/>
          <a:p>
            <a:pPr defTabSz="1219050">
              <a:lnSpc>
                <a:spcPct val="95000"/>
              </a:lnSpc>
              <a:defRPr/>
            </a:pPr>
            <a:r>
              <a:rPr lang="zh-CN" altLang="en-US" kern="0" dirty="0" smtClean="0">
                <a:solidFill>
                  <a:srgbClr val="5F6062"/>
                </a:solidFill>
                <a:latin typeface="Century Gothic"/>
              </a:rPr>
              <a:t>数据质量过程控制</a:t>
            </a:r>
            <a:endParaRPr lang="en-US" kern="0" dirty="0" smtClean="0">
              <a:solidFill>
                <a:srgbClr val="5F6062"/>
              </a:solidFill>
              <a:latin typeface="Century Gothic"/>
            </a:endParaRPr>
          </a:p>
        </p:txBody>
      </p:sp>
      <p:sp>
        <p:nvSpPr>
          <p:cNvPr id="89" name="Rectangle 88"/>
          <p:cNvSpPr/>
          <p:nvPr/>
        </p:nvSpPr>
        <p:spPr>
          <a:xfrm>
            <a:off x="8153420" y="3394169"/>
            <a:ext cx="3225785" cy="1306971"/>
          </a:xfrm>
          <a:prstGeom prst="rect">
            <a:avLst/>
          </a:prstGeom>
          <a:solidFill>
            <a:schemeClr val="bg1"/>
          </a:solidFill>
          <a:ln w="9525" cap="flat" cmpd="sng" algn="ctr">
            <a:noFill/>
            <a:prstDash val="solid"/>
            <a:headEnd/>
            <a:tailEnd/>
          </a:ln>
          <a:effectLst/>
        </p:spPr>
        <p:txBody>
          <a:bodyPr wrap="square" lIns="137143" tIns="91430" rIns="137143" bIns="91430" rtlCol="0" anchor="ctr" anchorCtr="0">
            <a:prstTxWarp prst="textNoShape">
              <a:avLst/>
            </a:prstTxWarp>
            <a:noAutofit/>
          </a:bodyPr>
          <a:lstStyle/>
          <a:p>
            <a:pPr defTabSz="1219050">
              <a:lnSpc>
                <a:spcPct val="95000"/>
              </a:lnSpc>
              <a:defRPr/>
            </a:pPr>
            <a:r>
              <a:rPr lang="zh-CN" altLang="en-US" kern="0" dirty="0" smtClean="0">
                <a:solidFill>
                  <a:srgbClr val="5F6062"/>
                </a:solidFill>
                <a:latin typeface="Century Gothic"/>
              </a:rPr>
              <a:t>完整反映数据现状，并及时更新</a:t>
            </a:r>
            <a:endParaRPr lang="en-US" kern="0" dirty="0" smtClean="0">
              <a:solidFill>
                <a:srgbClr val="5F6062"/>
              </a:solidFill>
              <a:latin typeface="Century Gothic"/>
            </a:endParaRPr>
          </a:p>
        </p:txBody>
      </p:sp>
      <p:sp>
        <p:nvSpPr>
          <p:cNvPr id="88" name="Rectangle 87"/>
          <p:cNvSpPr/>
          <p:nvPr/>
        </p:nvSpPr>
        <p:spPr>
          <a:xfrm>
            <a:off x="7467600" y="4791249"/>
            <a:ext cx="3505200" cy="1317451"/>
          </a:xfrm>
          <a:prstGeom prst="rect">
            <a:avLst/>
          </a:prstGeom>
          <a:solidFill>
            <a:schemeClr val="bg1"/>
          </a:solidFill>
          <a:ln w="9525" cap="flat" cmpd="sng" algn="ctr">
            <a:noFill/>
            <a:prstDash val="solid"/>
            <a:headEnd/>
            <a:tailEnd/>
          </a:ln>
          <a:effectLst/>
        </p:spPr>
        <p:txBody>
          <a:bodyPr wrap="square" lIns="137143" tIns="91430" rIns="137143" bIns="91430" rtlCol="0" anchor="ctr" anchorCtr="0">
            <a:prstTxWarp prst="textNoShape">
              <a:avLst/>
            </a:prstTxWarp>
            <a:noAutofit/>
          </a:bodyPr>
          <a:lstStyle/>
          <a:p>
            <a:pPr defTabSz="1219050">
              <a:lnSpc>
                <a:spcPct val="95000"/>
              </a:lnSpc>
              <a:defRPr/>
            </a:pPr>
            <a:r>
              <a:rPr lang="zh-CN" altLang="en-US" kern="0" dirty="0" smtClean="0">
                <a:solidFill>
                  <a:srgbClr val="5F6062"/>
                </a:solidFill>
                <a:latin typeface="Century Gothic"/>
              </a:rPr>
              <a:t>数据整合规则和唯一控制</a:t>
            </a:r>
            <a:endParaRPr lang="en-US" kern="0" dirty="0" smtClean="0">
              <a:solidFill>
                <a:srgbClr val="5F6062"/>
              </a:solidFill>
              <a:latin typeface="Century Gothic"/>
            </a:endParaRPr>
          </a:p>
        </p:txBody>
      </p:sp>
      <p:sp>
        <p:nvSpPr>
          <p:cNvPr id="135" name="Rectangle 134"/>
          <p:cNvSpPr/>
          <p:nvPr/>
        </p:nvSpPr>
        <p:spPr>
          <a:xfrm>
            <a:off x="577436" y="5028976"/>
            <a:ext cx="4144665" cy="936195"/>
          </a:xfrm>
          <a:prstGeom prst="rect">
            <a:avLst/>
          </a:prstGeom>
          <a:solidFill>
            <a:sysClr val="window" lastClr="FFFFFF"/>
          </a:solidFill>
          <a:ln w="9525" cap="flat" cmpd="sng" algn="ctr">
            <a:noFill/>
            <a:prstDash val="solid"/>
            <a:headEnd/>
            <a:tailEnd/>
          </a:ln>
          <a:effectLst/>
        </p:spPr>
        <p:txBody>
          <a:bodyPr wrap="square" lIns="137143" tIns="91430" rIns="137143" bIns="91430" rtlCol="0" anchor="ctr" anchorCtr="0">
            <a:prstTxWarp prst="textNoShape">
              <a:avLst/>
            </a:prstTxWarp>
            <a:noAutofit/>
          </a:bodyPr>
          <a:lstStyle/>
          <a:p>
            <a:pPr algn="r" defTabSz="1219050">
              <a:lnSpc>
                <a:spcPct val="95000"/>
              </a:lnSpc>
              <a:defRPr/>
            </a:pPr>
            <a:r>
              <a:rPr lang="zh-CN" altLang="en-US" kern="0" dirty="0" smtClean="0">
                <a:solidFill>
                  <a:srgbClr val="5F6062"/>
                </a:solidFill>
                <a:latin typeface="Century Gothic"/>
              </a:rPr>
              <a:t>执行数据安全和隐私法规</a:t>
            </a:r>
            <a:endParaRPr lang="en-US" kern="0" dirty="0" smtClean="0">
              <a:solidFill>
                <a:srgbClr val="5F6062"/>
              </a:solidFill>
              <a:latin typeface="Century Gothic"/>
            </a:endParaRPr>
          </a:p>
        </p:txBody>
      </p:sp>
      <p:sp>
        <p:nvSpPr>
          <p:cNvPr id="100" name="Rectangle 99"/>
          <p:cNvSpPr/>
          <p:nvPr/>
        </p:nvSpPr>
        <p:spPr>
          <a:xfrm>
            <a:off x="1358905" y="3689437"/>
            <a:ext cx="2482087" cy="936195"/>
          </a:xfrm>
          <a:prstGeom prst="rect">
            <a:avLst/>
          </a:prstGeom>
          <a:solidFill>
            <a:sysClr val="window" lastClr="FFFFFF"/>
          </a:solidFill>
          <a:ln w="9525" cap="flat" cmpd="sng" algn="ctr">
            <a:noFill/>
            <a:prstDash val="solid"/>
            <a:headEnd/>
            <a:tailEnd/>
          </a:ln>
          <a:effectLst/>
        </p:spPr>
        <p:txBody>
          <a:bodyPr wrap="square" lIns="137143" tIns="91430" rIns="137143" bIns="91430" rtlCol="0" anchor="ctr" anchorCtr="0">
            <a:prstTxWarp prst="textNoShape">
              <a:avLst/>
            </a:prstTxWarp>
            <a:noAutofit/>
          </a:bodyPr>
          <a:lstStyle/>
          <a:p>
            <a:pPr algn="r" defTabSz="1219050">
              <a:lnSpc>
                <a:spcPct val="95000"/>
              </a:lnSpc>
              <a:defRPr/>
            </a:pPr>
            <a:r>
              <a:rPr lang="zh-CN" altLang="en-US" kern="0" dirty="0" smtClean="0">
                <a:solidFill>
                  <a:srgbClr val="5F6062"/>
                </a:solidFill>
                <a:latin typeface="Century Gothic"/>
              </a:rPr>
              <a:t>完善数据生命周期</a:t>
            </a:r>
            <a:endParaRPr lang="en-US" kern="0" dirty="0" smtClean="0">
              <a:solidFill>
                <a:srgbClr val="5F6062"/>
              </a:solidFill>
              <a:latin typeface="Century Gothic"/>
            </a:endParaRPr>
          </a:p>
        </p:txBody>
      </p:sp>
      <p:sp>
        <p:nvSpPr>
          <p:cNvPr id="134" name="Rectangle 133"/>
          <p:cNvSpPr/>
          <p:nvPr/>
        </p:nvSpPr>
        <p:spPr>
          <a:xfrm>
            <a:off x="669825" y="2390515"/>
            <a:ext cx="3514407" cy="946591"/>
          </a:xfrm>
          <a:prstGeom prst="rect">
            <a:avLst/>
          </a:prstGeom>
          <a:solidFill>
            <a:sysClr val="window" lastClr="FFFFFF"/>
          </a:solidFill>
          <a:ln w="9525" cap="flat" cmpd="sng" algn="ctr">
            <a:noFill/>
            <a:prstDash val="solid"/>
            <a:headEnd/>
            <a:tailEnd/>
          </a:ln>
          <a:effectLst/>
        </p:spPr>
        <p:txBody>
          <a:bodyPr wrap="square" lIns="137143" tIns="91430" rIns="137143" bIns="91430" rtlCol="0" anchor="ctr" anchorCtr="0">
            <a:prstTxWarp prst="textNoShape">
              <a:avLst/>
            </a:prstTxWarp>
            <a:noAutofit/>
          </a:bodyPr>
          <a:lstStyle/>
          <a:p>
            <a:pPr algn="r" defTabSz="1219050">
              <a:lnSpc>
                <a:spcPct val="95000"/>
              </a:lnSpc>
              <a:defRPr/>
            </a:pPr>
            <a:r>
              <a:rPr lang="zh-CN" altLang="en-US" kern="0" dirty="0" smtClean="0">
                <a:solidFill>
                  <a:srgbClr val="5F6062"/>
                </a:solidFill>
                <a:latin typeface="Century Gothic"/>
              </a:rPr>
              <a:t>制定企业级数据架构规划</a:t>
            </a:r>
            <a:endParaRPr lang="en-US" kern="0" dirty="0" smtClean="0">
              <a:solidFill>
                <a:srgbClr val="5F6062"/>
              </a:solidFill>
              <a:latin typeface="Century Gothic"/>
            </a:endParaRPr>
          </a:p>
        </p:txBody>
      </p:sp>
      <p:sp>
        <p:nvSpPr>
          <p:cNvPr id="2" name="Title 1"/>
          <p:cNvSpPr>
            <a:spLocks noGrp="1"/>
          </p:cNvSpPr>
          <p:nvPr>
            <p:ph type="title"/>
          </p:nvPr>
        </p:nvSpPr>
        <p:spPr/>
        <p:txBody>
          <a:bodyPr vert="horz" lIns="91416" tIns="45718" rIns="91416" bIns="45718" rtlCol="0" anchor="ctr">
            <a:normAutofit/>
          </a:bodyPr>
          <a:lstStyle/>
          <a:p>
            <a:r>
              <a:rPr lang="zh-CN" altLang="en-US" dirty="0">
                <a:latin typeface="微软雅黑" pitchFamily="34" charset="-122"/>
                <a:ea typeface="微软雅黑" pitchFamily="34" charset="-122"/>
                <a:sym typeface="Arial" pitchFamily="34" charset="0"/>
              </a:rPr>
              <a:t>希望</a:t>
            </a:r>
            <a:r>
              <a:rPr lang="zh-CN" altLang="en-US" dirty="0" smtClean="0">
                <a:latin typeface="微软雅黑" pitchFamily="34" charset="-122"/>
                <a:ea typeface="微软雅黑" pitchFamily="34" charset="-122"/>
                <a:sym typeface="Arial" pitchFamily="34" charset="0"/>
              </a:rPr>
              <a:t>数据</a:t>
            </a:r>
            <a:r>
              <a:rPr lang="zh-CN" altLang="en-US" dirty="0" smtClean="0">
                <a:latin typeface="微软雅黑" pitchFamily="34" charset="-122"/>
                <a:ea typeface="微软雅黑" pitchFamily="34" charset="-122"/>
                <a:sym typeface="Arial" pitchFamily="34" charset="0"/>
              </a:rPr>
              <a:t>治理综合</a:t>
            </a:r>
            <a:r>
              <a:rPr lang="zh-CN" altLang="en-US" dirty="0">
                <a:latin typeface="微软雅黑" pitchFamily="34" charset="-122"/>
                <a:ea typeface="微软雅黑" pitchFamily="34" charset="-122"/>
                <a:sym typeface="Arial" pitchFamily="34" charset="0"/>
              </a:rPr>
              <a:t>解决数据问题</a:t>
            </a:r>
            <a:endParaRPr lang="en-US" dirty="0">
              <a:latin typeface="微软雅黑" pitchFamily="34" charset="-122"/>
              <a:ea typeface="微软雅黑" pitchFamily="34" charset="-122"/>
            </a:endParaRPr>
          </a:p>
        </p:txBody>
      </p:sp>
      <p:cxnSp>
        <p:nvCxnSpPr>
          <p:cNvPr id="146" name="Straight Arrow Connector 145"/>
          <p:cNvCxnSpPr/>
          <p:nvPr/>
        </p:nvCxnSpPr>
        <p:spPr>
          <a:xfrm>
            <a:off x="6019169" y="1575412"/>
            <a:ext cx="0" cy="780288"/>
          </a:xfrm>
          <a:prstGeom prst="straightConnector1">
            <a:avLst/>
          </a:prstGeom>
          <a:ln w="19050">
            <a:gradFill flip="none" rotWithShape="1">
              <a:gsLst>
                <a:gs pos="7000">
                  <a:schemeClr val="bg1"/>
                </a:gs>
                <a:gs pos="100000">
                  <a:schemeClr val="bg1"/>
                </a:gs>
              </a:gsLst>
              <a:lin ang="54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47" name="Straight Arrow Connector 146"/>
          <p:cNvCxnSpPr/>
          <p:nvPr/>
        </p:nvCxnSpPr>
        <p:spPr>
          <a:xfrm rot="18900000">
            <a:off x="4704043" y="2174991"/>
            <a:ext cx="0" cy="780288"/>
          </a:xfrm>
          <a:prstGeom prst="straightConnector1">
            <a:avLst/>
          </a:prstGeom>
          <a:ln w="19050">
            <a:gradFill flip="none" rotWithShape="1">
              <a:gsLst>
                <a:gs pos="7000">
                  <a:schemeClr val="bg1"/>
                </a:gs>
                <a:gs pos="100000">
                  <a:schemeClr val="bg1"/>
                </a:gs>
              </a:gsLst>
              <a:lin ang="27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48" name="Straight Arrow Connector 147"/>
          <p:cNvCxnSpPr/>
          <p:nvPr/>
        </p:nvCxnSpPr>
        <p:spPr>
          <a:xfrm rot="16200000">
            <a:off x="4287921" y="3382317"/>
            <a:ext cx="0" cy="780288"/>
          </a:xfrm>
          <a:prstGeom prst="straightConnector1">
            <a:avLst/>
          </a:prstGeom>
          <a:ln w="19050">
            <a:gradFill flip="none" rotWithShape="1">
              <a:gsLst>
                <a:gs pos="7000">
                  <a:schemeClr val="bg1"/>
                </a:gs>
                <a:gs pos="100000">
                  <a:schemeClr val="bg1"/>
                </a:gs>
              </a:gsLst>
              <a:lin ang="54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49" name="Straight Arrow Connector 148"/>
          <p:cNvCxnSpPr/>
          <p:nvPr/>
        </p:nvCxnSpPr>
        <p:spPr>
          <a:xfrm rot="5400000">
            <a:off x="7763257" y="3382317"/>
            <a:ext cx="0" cy="780288"/>
          </a:xfrm>
          <a:prstGeom prst="straightConnector1">
            <a:avLst/>
          </a:prstGeom>
          <a:ln w="19050">
            <a:gradFill flip="none" rotWithShape="1">
              <a:gsLst>
                <a:gs pos="7000">
                  <a:schemeClr val="bg1"/>
                </a:gs>
                <a:gs pos="100000">
                  <a:schemeClr val="bg1"/>
                </a:gs>
              </a:gsLst>
              <a:lin ang="54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50" name="Straight Arrow Connector 149"/>
          <p:cNvCxnSpPr/>
          <p:nvPr/>
        </p:nvCxnSpPr>
        <p:spPr>
          <a:xfrm rot="2700000">
            <a:off x="7352332" y="2174991"/>
            <a:ext cx="0" cy="780288"/>
          </a:xfrm>
          <a:prstGeom prst="straightConnector1">
            <a:avLst/>
          </a:prstGeom>
          <a:ln w="19050">
            <a:gradFill flip="none" rotWithShape="1">
              <a:gsLst>
                <a:gs pos="7000">
                  <a:schemeClr val="bg1"/>
                </a:gs>
                <a:gs pos="100000">
                  <a:schemeClr val="bg1"/>
                </a:gs>
              </a:gsLst>
              <a:lin ang="27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51" name="Straight Arrow Connector 150"/>
          <p:cNvCxnSpPr/>
          <p:nvPr/>
        </p:nvCxnSpPr>
        <p:spPr>
          <a:xfrm rot="13500000">
            <a:off x="4722096" y="4470803"/>
            <a:ext cx="0" cy="780288"/>
          </a:xfrm>
          <a:prstGeom prst="straightConnector1">
            <a:avLst/>
          </a:prstGeom>
          <a:ln w="19050">
            <a:gradFill flip="none" rotWithShape="1">
              <a:gsLst>
                <a:gs pos="7000">
                  <a:schemeClr val="bg1"/>
                </a:gs>
                <a:gs pos="100000">
                  <a:schemeClr val="bg1"/>
                </a:gs>
              </a:gsLst>
              <a:lin ang="8100000" scaled="0"/>
              <a:tileRect/>
            </a:gradFill>
            <a:tailEnd type="oval" w="sm" len="sm"/>
          </a:ln>
        </p:spPr>
        <p:style>
          <a:lnRef idx="1">
            <a:schemeClr val="accent1"/>
          </a:lnRef>
          <a:fillRef idx="0">
            <a:schemeClr val="accent1"/>
          </a:fillRef>
          <a:effectRef idx="0">
            <a:schemeClr val="accent1"/>
          </a:effectRef>
          <a:fontRef idx="minor">
            <a:schemeClr val="tx1"/>
          </a:fontRef>
        </p:style>
      </p:cxnSp>
      <p:cxnSp>
        <p:nvCxnSpPr>
          <p:cNvPr id="152" name="Straight Arrow Connector 151"/>
          <p:cNvCxnSpPr/>
          <p:nvPr/>
        </p:nvCxnSpPr>
        <p:spPr>
          <a:xfrm rot="8100000">
            <a:off x="7347605" y="4470803"/>
            <a:ext cx="0" cy="780288"/>
          </a:xfrm>
          <a:prstGeom prst="straightConnector1">
            <a:avLst/>
          </a:prstGeom>
          <a:ln w="19050">
            <a:gradFill flip="none" rotWithShape="1">
              <a:gsLst>
                <a:gs pos="7000">
                  <a:schemeClr val="bg1"/>
                </a:gs>
                <a:gs pos="100000">
                  <a:schemeClr val="bg1"/>
                </a:gs>
              </a:gsLst>
              <a:lin ang="8100000" scaled="0"/>
              <a:tileRect/>
            </a:gradFill>
            <a:tailEnd type="oval" w="sm" len="sm"/>
          </a:ln>
        </p:spPr>
        <p:style>
          <a:lnRef idx="1">
            <a:schemeClr val="accent1"/>
          </a:lnRef>
          <a:fillRef idx="0">
            <a:schemeClr val="accent1"/>
          </a:fillRef>
          <a:effectRef idx="0">
            <a:schemeClr val="accent1"/>
          </a:effectRef>
          <a:fontRef idx="minor">
            <a:schemeClr val="tx1"/>
          </a:fontRef>
        </p:style>
      </p:cxnSp>
      <p:grpSp>
        <p:nvGrpSpPr>
          <p:cNvPr id="160" name="Group 159"/>
          <p:cNvGrpSpPr>
            <a:grpSpLocks noChangeAspect="1"/>
          </p:cNvGrpSpPr>
          <p:nvPr/>
        </p:nvGrpSpPr>
        <p:grpSpPr>
          <a:xfrm>
            <a:off x="5407065" y="1925726"/>
            <a:ext cx="1269687" cy="1269687"/>
            <a:chOff x="4166522" y="1418604"/>
            <a:chExt cx="810956" cy="810956"/>
          </a:xfrm>
        </p:grpSpPr>
        <p:sp>
          <p:nvSpPr>
            <p:cNvPr id="161" name="Freeform 1"/>
            <p:cNvSpPr>
              <a:spLocks noChangeArrowheads="1"/>
            </p:cNvSpPr>
            <p:nvPr/>
          </p:nvSpPr>
          <p:spPr bwMode="auto">
            <a:xfrm>
              <a:off x="4166522" y="1418604"/>
              <a:ext cx="810956" cy="810956"/>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62" name="Freeform 10"/>
            <p:cNvSpPr>
              <a:spLocks noChangeArrowheads="1"/>
            </p:cNvSpPr>
            <p:nvPr/>
          </p:nvSpPr>
          <p:spPr bwMode="auto">
            <a:xfrm>
              <a:off x="4278488" y="1531370"/>
              <a:ext cx="587023" cy="587023"/>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sp>
          <p:nvSpPr>
            <p:cNvPr id="163" name="Rectangle 162"/>
            <p:cNvSpPr/>
            <p:nvPr/>
          </p:nvSpPr>
          <p:spPr>
            <a:xfrm>
              <a:off x="4272806" y="1475754"/>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64" name="Group 163"/>
          <p:cNvGrpSpPr>
            <a:grpSpLocks noChangeAspect="1"/>
          </p:cNvGrpSpPr>
          <p:nvPr/>
        </p:nvGrpSpPr>
        <p:grpSpPr>
          <a:xfrm>
            <a:off x="6487961" y="2421882"/>
            <a:ext cx="1269687" cy="1269687"/>
            <a:chOff x="4889780" y="1647329"/>
            <a:chExt cx="810956" cy="810956"/>
          </a:xfrm>
        </p:grpSpPr>
        <p:grpSp>
          <p:nvGrpSpPr>
            <p:cNvPr id="165" name="Group 164"/>
            <p:cNvGrpSpPr/>
            <p:nvPr/>
          </p:nvGrpSpPr>
          <p:grpSpPr>
            <a:xfrm rot="5400000">
              <a:off x="4889780" y="1647329"/>
              <a:ext cx="810956" cy="810956"/>
              <a:chOff x="3674690" y="4451374"/>
              <a:chExt cx="1609725" cy="1609725"/>
            </a:xfrm>
          </p:grpSpPr>
          <p:sp>
            <p:nvSpPr>
              <p:cNvPr id="167"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68" name="Freeform 10"/>
              <p:cNvSpPr>
                <a:spLocks noChangeArrowheads="1"/>
              </p:cNvSpPr>
              <p:nvPr/>
            </p:nvSpPr>
            <p:spPr bwMode="auto">
              <a:xfrm rot="16200000">
                <a:off x="3896939"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66" name="Rectangle 165"/>
            <p:cNvSpPr/>
            <p:nvPr/>
          </p:nvSpPr>
          <p:spPr>
            <a:xfrm>
              <a:off x="5000947" y="1707066"/>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69" name="Group 168"/>
          <p:cNvGrpSpPr>
            <a:grpSpLocks noChangeAspect="1"/>
          </p:cNvGrpSpPr>
          <p:nvPr/>
        </p:nvGrpSpPr>
        <p:grpSpPr>
          <a:xfrm>
            <a:off x="6695826" y="3615406"/>
            <a:ext cx="1269687" cy="1269687"/>
            <a:chOff x="5132156" y="2361587"/>
            <a:chExt cx="810956" cy="810956"/>
          </a:xfrm>
        </p:grpSpPr>
        <p:grpSp>
          <p:nvGrpSpPr>
            <p:cNvPr id="170" name="Group 169"/>
            <p:cNvGrpSpPr/>
            <p:nvPr/>
          </p:nvGrpSpPr>
          <p:grpSpPr>
            <a:xfrm rot="5400000">
              <a:off x="5132156" y="2361587"/>
              <a:ext cx="810956" cy="810956"/>
              <a:chOff x="3674690" y="4451374"/>
              <a:chExt cx="1609725" cy="1609725"/>
            </a:xfrm>
          </p:grpSpPr>
          <p:sp>
            <p:nvSpPr>
              <p:cNvPr id="172"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73" name="Freeform 10"/>
              <p:cNvSpPr>
                <a:spLocks noChangeArrowheads="1"/>
              </p:cNvSpPr>
              <p:nvPr/>
            </p:nvSpPr>
            <p:spPr bwMode="auto">
              <a:xfrm rot="16200000">
                <a:off x="3896939"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71" name="Rectangle 170"/>
            <p:cNvSpPr/>
            <p:nvPr/>
          </p:nvSpPr>
          <p:spPr>
            <a:xfrm>
              <a:off x="5248597" y="243444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74" name="Group 173"/>
          <p:cNvGrpSpPr>
            <a:grpSpLocks noChangeAspect="1"/>
          </p:cNvGrpSpPr>
          <p:nvPr/>
        </p:nvGrpSpPr>
        <p:grpSpPr>
          <a:xfrm>
            <a:off x="6000765" y="4596537"/>
            <a:ext cx="1269687" cy="1269687"/>
            <a:chOff x="4889780" y="3079626"/>
            <a:chExt cx="810956" cy="810956"/>
          </a:xfrm>
        </p:grpSpPr>
        <p:sp>
          <p:nvSpPr>
            <p:cNvPr id="175" name="Rectangle 174"/>
            <p:cNvSpPr/>
            <p:nvPr/>
          </p:nvSpPr>
          <p:spPr>
            <a:xfrm>
              <a:off x="5000947" y="313929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r>
                <a:rPr lang="en-US" sz="3200" b="1" kern="0" dirty="0">
                  <a:solidFill>
                    <a:prstClr val="white"/>
                  </a:solidFill>
                </a:rPr>
                <a:t>!</a:t>
              </a:r>
            </a:p>
          </p:txBody>
        </p:sp>
        <p:grpSp>
          <p:nvGrpSpPr>
            <p:cNvPr id="176" name="Group 175"/>
            <p:cNvGrpSpPr/>
            <p:nvPr/>
          </p:nvGrpSpPr>
          <p:grpSpPr>
            <a:xfrm rot="5400000">
              <a:off x="4889780" y="3079626"/>
              <a:ext cx="810956" cy="810956"/>
              <a:chOff x="3674690" y="4451374"/>
              <a:chExt cx="1609725" cy="1609725"/>
            </a:xfrm>
          </p:grpSpPr>
          <p:sp>
            <p:nvSpPr>
              <p:cNvPr id="178"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79" name="Freeform 10"/>
              <p:cNvSpPr>
                <a:spLocks noChangeArrowheads="1"/>
              </p:cNvSpPr>
              <p:nvPr/>
            </p:nvSpPr>
            <p:spPr bwMode="auto">
              <a:xfrm rot="16200000">
                <a:off x="3896939"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77" name="Rectangle 176"/>
            <p:cNvSpPr/>
            <p:nvPr/>
          </p:nvSpPr>
          <p:spPr>
            <a:xfrm>
              <a:off x="5000947" y="313929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80" name="Group 179"/>
          <p:cNvGrpSpPr>
            <a:grpSpLocks noChangeAspect="1"/>
          </p:cNvGrpSpPr>
          <p:nvPr/>
        </p:nvGrpSpPr>
        <p:grpSpPr>
          <a:xfrm>
            <a:off x="4798022" y="4554470"/>
            <a:ext cx="1269687" cy="1269687"/>
            <a:chOff x="4166522" y="3358556"/>
            <a:chExt cx="810956" cy="810956"/>
          </a:xfrm>
        </p:grpSpPr>
        <p:grpSp>
          <p:nvGrpSpPr>
            <p:cNvPr id="181" name="Group 180"/>
            <p:cNvGrpSpPr/>
            <p:nvPr/>
          </p:nvGrpSpPr>
          <p:grpSpPr>
            <a:xfrm>
              <a:off x="4166522" y="3358556"/>
              <a:ext cx="810956" cy="810956"/>
              <a:chOff x="3674690" y="4451374"/>
              <a:chExt cx="1609725" cy="1609725"/>
            </a:xfrm>
          </p:grpSpPr>
          <p:sp>
            <p:nvSpPr>
              <p:cNvPr id="183"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84" name="Freeform 10"/>
              <p:cNvSpPr>
                <a:spLocks noChangeArrowheads="1"/>
              </p:cNvSpPr>
              <p:nvPr/>
            </p:nvSpPr>
            <p:spPr bwMode="auto">
              <a:xfrm>
                <a:off x="3896940"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82" name="Rectangle 181"/>
            <p:cNvSpPr/>
            <p:nvPr/>
          </p:nvSpPr>
          <p:spPr>
            <a:xfrm>
              <a:off x="4272806" y="3427542"/>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85" name="Group 184"/>
          <p:cNvGrpSpPr>
            <a:grpSpLocks noChangeAspect="1"/>
          </p:cNvGrpSpPr>
          <p:nvPr/>
        </p:nvGrpSpPr>
        <p:grpSpPr>
          <a:xfrm>
            <a:off x="4340858" y="2421882"/>
            <a:ext cx="1269687" cy="1269687"/>
            <a:chOff x="3186198" y="2361588"/>
            <a:chExt cx="810956" cy="810956"/>
          </a:xfrm>
        </p:grpSpPr>
        <p:grpSp>
          <p:nvGrpSpPr>
            <p:cNvPr id="186" name="Group 185"/>
            <p:cNvGrpSpPr/>
            <p:nvPr/>
          </p:nvGrpSpPr>
          <p:grpSpPr>
            <a:xfrm rot="5400000">
              <a:off x="3186198" y="2361588"/>
              <a:ext cx="810956" cy="810956"/>
              <a:chOff x="3674690" y="4451374"/>
              <a:chExt cx="1609725" cy="1609725"/>
            </a:xfrm>
          </p:grpSpPr>
          <p:sp>
            <p:nvSpPr>
              <p:cNvPr id="188"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89" name="Freeform 10"/>
              <p:cNvSpPr>
                <a:spLocks noChangeArrowheads="1"/>
              </p:cNvSpPr>
              <p:nvPr/>
            </p:nvSpPr>
            <p:spPr bwMode="auto">
              <a:xfrm rot="16200000">
                <a:off x="3885537" y="4687213"/>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87" name="Rectangle 186"/>
            <p:cNvSpPr/>
            <p:nvPr/>
          </p:nvSpPr>
          <p:spPr>
            <a:xfrm>
              <a:off x="3291319" y="243444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190" name="Group 189"/>
          <p:cNvGrpSpPr>
            <a:grpSpLocks noChangeAspect="1"/>
          </p:cNvGrpSpPr>
          <p:nvPr/>
        </p:nvGrpSpPr>
        <p:grpSpPr>
          <a:xfrm>
            <a:off x="4075139" y="3625834"/>
            <a:ext cx="1269687" cy="1269687"/>
            <a:chOff x="3478911" y="3079626"/>
            <a:chExt cx="810956" cy="810956"/>
          </a:xfrm>
        </p:grpSpPr>
        <p:grpSp>
          <p:nvGrpSpPr>
            <p:cNvPr id="191" name="Group 190"/>
            <p:cNvGrpSpPr/>
            <p:nvPr/>
          </p:nvGrpSpPr>
          <p:grpSpPr>
            <a:xfrm rot="5400000">
              <a:off x="3478911" y="3079626"/>
              <a:ext cx="810956" cy="810956"/>
              <a:chOff x="3674690" y="4451374"/>
              <a:chExt cx="1609725" cy="1609725"/>
            </a:xfrm>
          </p:grpSpPr>
          <p:sp>
            <p:nvSpPr>
              <p:cNvPr id="193"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chemeClr val="bg1">
                  <a:lumMod val="85000"/>
                </a:schemeClr>
              </a:solidFill>
              <a:ln>
                <a:noFill/>
              </a:ln>
              <a:effectLst/>
              <a:extLst/>
            </p:spPr>
            <p:txBody>
              <a:bodyPr wrap="none" anchor="ctr"/>
              <a:lstStyle/>
              <a:p>
                <a:pPr defTabSz="1218780"/>
                <a:endParaRPr lang="en-US">
                  <a:solidFill>
                    <a:srgbClr val="3C3C3B"/>
                  </a:solidFill>
                </a:endParaRPr>
              </a:p>
            </p:txBody>
          </p:sp>
          <p:sp>
            <p:nvSpPr>
              <p:cNvPr id="194" name="Freeform 10"/>
              <p:cNvSpPr>
                <a:spLocks noChangeArrowheads="1"/>
              </p:cNvSpPr>
              <p:nvPr/>
            </p:nvSpPr>
            <p:spPr bwMode="auto">
              <a:xfrm rot="16200000">
                <a:off x="3896939" y="4696209"/>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chemeClr val="accent3"/>
              </a:solidFill>
              <a:ln w="28575" cap="flat">
                <a:solidFill>
                  <a:schemeClr val="bg1"/>
                </a:solidFill>
                <a:bevel/>
                <a:headEnd/>
                <a:tailEnd/>
              </a:ln>
              <a:effectLst>
                <a:outerShdw blurRad="177800" dist="38099" dir="2700000" sx="95000" sy="95000" algn="ctr" rotWithShape="0">
                  <a:srgbClr val="000000">
                    <a:alpha val="74998"/>
                  </a:srgbClr>
                </a:outerShdw>
              </a:effectLst>
              <a:extLst/>
            </p:spPr>
            <p:txBody>
              <a:bodyPr wrap="none" anchor="ctr"/>
              <a:lstStyle/>
              <a:p>
                <a:pPr algn="ctr" defTabSz="1218780"/>
                <a:r>
                  <a:rPr lang="en-US" sz="3700" b="1" dirty="0">
                    <a:solidFill>
                      <a:prstClr val="white"/>
                    </a:solidFill>
                  </a:rPr>
                  <a:t>!</a:t>
                </a:r>
              </a:p>
            </p:txBody>
          </p:sp>
        </p:grpSp>
        <p:sp>
          <p:nvSpPr>
            <p:cNvPr id="192" name="Rectangle 191"/>
            <p:cNvSpPr/>
            <p:nvPr/>
          </p:nvSpPr>
          <p:spPr>
            <a:xfrm>
              <a:off x="3563784" y="3139299"/>
              <a:ext cx="598388" cy="702146"/>
            </a:xfrm>
            <a:prstGeom prst="rect">
              <a:avLst/>
            </a:prstGeom>
            <a:noFill/>
            <a:ln>
              <a:noFill/>
              <a:headEnd/>
              <a:tailEnd/>
            </a:ln>
            <a:effectLst/>
          </p:spPr>
          <p:style>
            <a:lnRef idx="1">
              <a:schemeClr val="accent2"/>
            </a:lnRef>
            <a:fillRef idx="2">
              <a:schemeClr val="accent2"/>
            </a:fillRef>
            <a:effectRef idx="1">
              <a:schemeClr val="accent2"/>
            </a:effectRef>
            <a:fontRef idx="minor">
              <a:schemeClr val="dk1"/>
            </a:fontRef>
          </p:style>
          <p:txBody>
            <a:bodyPr wrap="square" lIns="102870" tIns="68580" rIns="102870" bIns="68580" rtlCol="0" anchor="ctr" anchorCtr="0">
              <a:prstTxWarp prst="textNoShape">
                <a:avLst/>
              </a:prstTxWarp>
              <a:noAutofit/>
            </a:bodyPr>
            <a:lstStyle/>
            <a:p>
              <a:pPr algn="ctr" defTabSz="1218780">
                <a:lnSpc>
                  <a:spcPct val="95000"/>
                </a:lnSpc>
              </a:pPr>
              <a:endParaRPr lang="en-US" sz="3200" b="1" kern="0" dirty="0">
                <a:solidFill>
                  <a:prstClr val="white"/>
                </a:solidFill>
              </a:endParaRPr>
            </a:p>
          </p:txBody>
        </p:sp>
      </p:grpSp>
      <p:grpSp>
        <p:nvGrpSpPr>
          <p:cNvPr id="5" name="Group 4"/>
          <p:cNvGrpSpPr/>
          <p:nvPr/>
        </p:nvGrpSpPr>
        <p:grpSpPr>
          <a:xfrm>
            <a:off x="6484946" y="2411751"/>
            <a:ext cx="1269687" cy="1269687"/>
            <a:chOff x="8797948" y="1316109"/>
            <a:chExt cx="1269687" cy="1269687"/>
          </a:xfrm>
        </p:grpSpPr>
        <p:grpSp>
          <p:nvGrpSpPr>
            <p:cNvPr id="58" name="Group 57"/>
            <p:cNvGrpSpPr>
              <a:grpSpLocks noChangeAspect="1"/>
            </p:cNvGrpSpPr>
            <p:nvPr/>
          </p:nvGrpSpPr>
          <p:grpSpPr>
            <a:xfrm>
              <a:off x="8797948" y="1316109"/>
              <a:ext cx="1269687" cy="1269687"/>
              <a:chOff x="4166522" y="1418605"/>
              <a:chExt cx="810956" cy="810957"/>
            </a:xfrm>
          </p:grpSpPr>
          <p:sp>
            <p:nvSpPr>
              <p:cNvPr id="59" name="Freeform 1"/>
              <p:cNvSpPr>
                <a:spLocks noChangeArrowheads="1"/>
              </p:cNvSpPr>
              <p:nvPr/>
            </p:nvSpPr>
            <p:spPr bwMode="auto">
              <a:xfrm>
                <a:off x="4166522" y="1418605"/>
                <a:ext cx="810956" cy="810957"/>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ysClr val="window" lastClr="FFFFFF">
                  <a:lumMod val="85000"/>
                </a:sysClr>
              </a:solidFill>
              <a:ln>
                <a:noFill/>
              </a:ln>
              <a:effectLst/>
              <a:extLst/>
            </p:spPr>
            <p:txBody>
              <a:bodyPr wrap="none" anchor="ctr"/>
              <a:lstStyle/>
              <a:p>
                <a:pPr defTabSz="1219050">
                  <a:defRPr/>
                </a:pPr>
                <a:endParaRPr lang="en-US" kern="0" smtClean="0">
                  <a:solidFill>
                    <a:srgbClr val="3C3C3B"/>
                  </a:solidFill>
                  <a:latin typeface="Century Gothic"/>
                </a:endParaRPr>
              </a:p>
            </p:txBody>
          </p:sp>
          <p:sp>
            <p:nvSpPr>
              <p:cNvPr id="60" name="Freeform 10"/>
              <p:cNvSpPr>
                <a:spLocks noChangeArrowheads="1"/>
              </p:cNvSpPr>
              <p:nvPr/>
            </p:nvSpPr>
            <p:spPr bwMode="auto">
              <a:xfrm>
                <a:off x="4278488" y="1531372"/>
                <a:ext cx="587023" cy="587024"/>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rgbClr val="5B9BD5"/>
              </a:solidFill>
              <a:ln w="28575" cap="flat">
                <a:solidFill>
                  <a:sysClr val="window" lastClr="FFFFFF"/>
                </a:solidFill>
                <a:bevel/>
                <a:headEnd/>
                <a:tailEnd/>
              </a:ln>
              <a:effectLst>
                <a:outerShdw blurRad="177800" dist="38099" dir="2700000" sx="95000" sy="95000" algn="ctr" rotWithShape="0">
                  <a:srgbClr val="000000">
                    <a:alpha val="74998"/>
                  </a:srgbClr>
                </a:outerShdw>
              </a:effectLst>
              <a:extLst/>
            </p:spPr>
            <p:txBody>
              <a:bodyPr wrap="none" anchor="ctr"/>
              <a:lstStyle/>
              <a:p>
                <a:pPr defTabSz="1219050">
                  <a:defRPr/>
                </a:pPr>
                <a:endParaRPr lang="en-US" kern="0" smtClean="0">
                  <a:solidFill>
                    <a:srgbClr val="3C3C3B"/>
                  </a:solidFill>
                  <a:latin typeface="Century Gothic"/>
                </a:endParaRPr>
              </a:p>
            </p:txBody>
          </p:sp>
          <p:sp>
            <p:nvSpPr>
              <p:cNvPr id="61" name="Rectangle 60"/>
              <p:cNvSpPr/>
              <p:nvPr/>
            </p:nvSpPr>
            <p:spPr>
              <a:xfrm>
                <a:off x="4272806" y="1475756"/>
                <a:ext cx="598388" cy="702147"/>
              </a:xfrm>
              <a:prstGeom prst="rect">
                <a:avLst/>
              </a:prstGeom>
              <a:noFill/>
              <a:ln w="9525" cap="flat" cmpd="sng" algn="ctr">
                <a:noFill/>
                <a:prstDash val="solid"/>
                <a:headEnd/>
                <a:tailEnd/>
              </a:ln>
              <a:effectLst/>
            </p:spPr>
            <p:txBody>
              <a:bodyPr wrap="square" lIns="102870" tIns="68580" rIns="102870" bIns="68580" rtlCol="0" anchor="ctr" anchorCtr="0">
                <a:prstTxWarp prst="textNoShape">
                  <a:avLst/>
                </a:prstTxWarp>
                <a:noAutofit/>
              </a:bodyPr>
              <a:lstStyle/>
              <a:p>
                <a:pPr algn="ctr" defTabSz="1219050">
                  <a:lnSpc>
                    <a:spcPct val="95000"/>
                  </a:lnSpc>
                  <a:defRPr/>
                </a:pPr>
                <a:endParaRPr lang="en-US" sz="3200" b="1" kern="0" dirty="0">
                  <a:solidFill>
                    <a:prstClr val="white"/>
                  </a:solidFill>
                  <a:latin typeface="Century Gothic"/>
                </a:endParaRPr>
              </a:p>
            </p:txBody>
          </p:sp>
        </p:grpSp>
        <p:sp>
          <p:nvSpPr>
            <p:cNvPr id="63" name="矩形 8"/>
            <p:cNvSpPr/>
            <p:nvPr/>
          </p:nvSpPr>
          <p:spPr>
            <a:xfrm>
              <a:off x="8971085" y="1625298"/>
              <a:ext cx="919858" cy="664769"/>
            </a:xfrm>
            <a:prstGeom prst="rect">
              <a:avLst/>
            </a:prstGeom>
          </p:spPr>
          <p:txBody>
            <a:bodyPr wrap="square" lIns="121893" tIns="60946" rIns="121893" bIns="60946">
              <a:spAutoFit/>
            </a:bodyPr>
            <a:lstStyle/>
            <a:p>
              <a:pPr algn="ctr" defTabSz="1218810" fontAlgn="base">
                <a:spcBef>
                  <a:spcPct val="20000"/>
                </a:spcBef>
                <a:spcAft>
                  <a:spcPct val="0"/>
                </a:spcAft>
                <a:buClr>
                  <a:srgbClr val="DC7B1F"/>
                </a:buClr>
              </a:pPr>
              <a:r>
                <a:rPr lang="zh-CN" altLang="en-US" sz="1600" dirty="0">
                  <a:solidFill>
                    <a:prstClr val="white"/>
                  </a:solidFill>
                  <a:latin typeface="微软雅黑" panose="020B0503020204020204" pitchFamily="34" charset="-122"/>
                </a:rPr>
                <a:t>数据</a:t>
              </a:r>
              <a:endParaRPr lang="en-US" altLang="zh-CN" sz="1600" dirty="0">
                <a:solidFill>
                  <a:prstClr val="white"/>
                </a:solidFill>
                <a:latin typeface="微软雅黑" panose="020B0503020204020204" pitchFamily="34" charset="-122"/>
              </a:endParaRPr>
            </a:p>
            <a:p>
              <a:pPr algn="ctr" defTabSz="1218810" fontAlgn="base">
                <a:spcBef>
                  <a:spcPct val="20000"/>
                </a:spcBef>
                <a:spcAft>
                  <a:spcPct val="0"/>
                </a:spcAft>
                <a:buClr>
                  <a:srgbClr val="DC7B1F"/>
                </a:buClr>
              </a:pPr>
              <a:r>
                <a:rPr lang="zh-CN" altLang="en-US" sz="1600" dirty="0">
                  <a:solidFill>
                    <a:prstClr val="white"/>
                  </a:solidFill>
                  <a:latin typeface="微软雅黑" panose="020B0503020204020204" pitchFamily="34" charset="-122"/>
                </a:rPr>
                <a:t>质量</a:t>
              </a:r>
            </a:p>
          </p:txBody>
        </p:sp>
      </p:grpSp>
      <p:grpSp>
        <p:nvGrpSpPr>
          <p:cNvPr id="7" name="Group 6"/>
          <p:cNvGrpSpPr/>
          <p:nvPr/>
        </p:nvGrpSpPr>
        <p:grpSpPr>
          <a:xfrm>
            <a:off x="6699517" y="3606745"/>
            <a:ext cx="1269687" cy="1269687"/>
            <a:chOff x="9897911" y="-131401"/>
            <a:chExt cx="1269687" cy="1269684"/>
          </a:xfrm>
        </p:grpSpPr>
        <p:grpSp>
          <p:nvGrpSpPr>
            <p:cNvPr id="79" name="Group 78"/>
            <p:cNvGrpSpPr/>
            <p:nvPr/>
          </p:nvGrpSpPr>
          <p:grpSpPr>
            <a:xfrm rot="5400000">
              <a:off x="9897913" y="-131403"/>
              <a:ext cx="1269684" cy="1269687"/>
              <a:chOff x="3674690" y="4451374"/>
              <a:chExt cx="1609725" cy="1609725"/>
            </a:xfrm>
          </p:grpSpPr>
          <p:sp>
            <p:nvSpPr>
              <p:cNvPr id="81"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ysClr val="window" lastClr="FFFFFF">
                  <a:lumMod val="85000"/>
                </a:sysClr>
              </a:solidFill>
              <a:ln>
                <a:noFill/>
              </a:ln>
              <a:effectLst/>
              <a:extLst/>
            </p:spPr>
            <p:txBody>
              <a:bodyPr wrap="none" anchor="ctr"/>
              <a:lstStyle/>
              <a:p>
                <a:pPr defTabSz="1219050">
                  <a:defRPr/>
                </a:pPr>
                <a:endParaRPr lang="en-US" kern="0" smtClean="0">
                  <a:solidFill>
                    <a:srgbClr val="3C3C3B"/>
                  </a:solidFill>
                  <a:latin typeface="Century Gothic"/>
                </a:endParaRPr>
              </a:p>
            </p:txBody>
          </p:sp>
          <p:sp>
            <p:nvSpPr>
              <p:cNvPr id="82" name="Freeform 10"/>
              <p:cNvSpPr>
                <a:spLocks noChangeArrowheads="1"/>
              </p:cNvSpPr>
              <p:nvPr/>
            </p:nvSpPr>
            <p:spPr bwMode="auto">
              <a:xfrm>
                <a:off x="3896954" y="4675232"/>
                <a:ext cx="1165228"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rgbClr val="5B9BD5"/>
              </a:solidFill>
              <a:ln w="28575" cap="flat">
                <a:solidFill>
                  <a:sysClr val="window" lastClr="FFFFFF"/>
                </a:solidFill>
                <a:bevel/>
                <a:headEnd/>
                <a:tailEnd/>
              </a:ln>
              <a:effectLst>
                <a:outerShdw blurRad="177800" dist="38099" dir="2700000" sx="95000" sy="95000" algn="ctr" rotWithShape="0">
                  <a:srgbClr val="000000">
                    <a:alpha val="74998"/>
                  </a:srgbClr>
                </a:outerShdw>
              </a:effectLst>
              <a:extLst/>
            </p:spPr>
            <p:txBody>
              <a:bodyPr wrap="none" anchor="ctr"/>
              <a:lstStyle/>
              <a:p>
                <a:pPr defTabSz="1219050">
                  <a:defRPr/>
                </a:pPr>
                <a:endParaRPr lang="en-US" kern="0" smtClean="0">
                  <a:solidFill>
                    <a:srgbClr val="3C3C3B"/>
                  </a:solidFill>
                  <a:latin typeface="Century Gothic"/>
                </a:endParaRPr>
              </a:p>
            </p:txBody>
          </p:sp>
        </p:grpSp>
        <p:sp>
          <p:nvSpPr>
            <p:cNvPr id="80" name="Rectangle 79"/>
            <p:cNvSpPr/>
            <p:nvPr/>
          </p:nvSpPr>
          <p:spPr>
            <a:xfrm>
              <a:off x="10064317" y="-46223"/>
              <a:ext cx="936876" cy="1099327"/>
            </a:xfrm>
            <a:prstGeom prst="rect">
              <a:avLst/>
            </a:prstGeom>
            <a:noFill/>
            <a:ln w="9525" cap="flat" cmpd="sng" algn="ctr">
              <a:noFill/>
              <a:prstDash val="solid"/>
              <a:headEnd/>
              <a:tailEnd/>
            </a:ln>
            <a:effectLst/>
          </p:spPr>
          <p:txBody>
            <a:bodyPr wrap="square" lIns="102870" tIns="68580" rIns="102870" bIns="68580" rtlCol="0" anchor="ctr" anchorCtr="0">
              <a:prstTxWarp prst="textNoShape">
                <a:avLst/>
              </a:prstTxWarp>
              <a:noAutofit/>
            </a:bodyPr>
            <a:lstStyle/>
            <a:p>
              <a:pPr algn="ctr" defTabSz="1219050">
                <a:lnSpc>
                  <a:spcPct val="95000"/>
                </a:lnSpc>
                <a:defRPr/>
              </a:pPr>
              <a:endParaRPr lang="en-US" sz="3200" b="1" kern="0" dirty="0">
                <a:solidFill>
                  <a:prstClr val="white"/>
                </a:solidFill>
                <a:latin typeface="Century Gothic"/>
              </a:endParaRPr>
            </a:p>
          </p:txBody>
        </p:sp>
        <p:sp>
          <p:nvSpPr>
            <p:cNvPr id="90" name="矩形 8"/>
            <p:cNvSpPr/>
            <p:nvPr/>
          </p:nvSpPr>
          <p:spPr>
            <a:xfrm>
              <a:off x="10072827" y="195680"/>
              <a:ext cx="919858" cy="615524"/>
            </a:xfrm>
            <a:prstGeom prst="rect">
              <a:avLst/>
            </a:prstGeom>
          </p:spPr>
          <p:txBody>
            <a:bodyPr wrap="square" lIns="121893" tIns="60946" rIns="121893" bIns="60946">
              <a:spAutoFit/>
            </a:bodyPr>
            <a:lstStyle/>
            <a:p>
              <a:pPr algn="ctr" defTabSz="1218810" eaLnBrk="0" fontAlgn="base" hangingPunct="0">
                <a:spcBef>
                  <a:spcPct val="20000"/>
                </a:spcBef>
                <a:spcAft>
                  <a:spcPct val="0"/>
                </a:spcAft>
                <a:buClr>
                  <a:srgbClr val="DC7B1F"/>
                </a:buClr>
              </a:pPr>
              <a:r>
                <a:rPr lang="zh-CN" altLang="en-US" sz="1600" dirty="0">
                  <a:solidFill>
                    <a:prstClr val="white"/>
                  </a:solidFill>
                  <a:latin typeface="微软雅黑" panose="020B0503020204020204" pitchFamily="34" charset="-122"/>
                </a:rPr>
                <a:t>元数据管理</a:t>
              </a:r>
            </a:p>
          </p:txBody>
        </p:sp>
      </p:grpSp>
      <p:grpSp>
        <p:nvGrpSpPr>
          <p:cNvPr id="8" name="Group 7"/>
          <p:cNvGrpSpPr/>
          <p:nvPr/>
        </p:nvGrpSpPr>
        <p:grpSpPr>
          <a:xfrm>
            <a:off x="6003809" y="4604782"/>
            <a:ext cx="1269687" cy="1269686"/>
            <a:chOff x="10105760" y="3627534"/>
            <a:chExt cx="1269687" cy="1269687"/>
          </a:xfrm>
        </p:grpSpPr>
        <p:grpSp>
          <p:nvGrpSpPr>
            <p:cNvPr id="83" name="Group 82"/>
            <p:cNvGrpSpPr>
              <a:grpSpLocks noChangeAspect="1"/>
            </p:cNvGrpSpPr>
            <p:nvPr/>
          </p:nvGrpSpPr>
          <p:grpSpPr>
            <a:xfrm>
              <a:off x="10105760" y="3627534"/>
              <a:ext cx="1269687" cy="1269687"/>
              <a:chOff x="5132156" y="2361587"/>
              <a:chExt cx="810956" cy="810956"/>
            </a:xfrm>
          </p:grpSpPr>
          <p:grpSp>
            <p:nvGrpSpPr>
              <p:cNvPr id="84" name="Group 83"/>
              <p:cNvGrpSpPr/>
              <p:nvPr/>
            </p:nvGrpSpPr>
            <p:grpSpPr>
              <a:xfrm rot="5400000">
                <a:off x="5132156" y="2361587"/>
                <a:ext cx="810956" cy="810956"/>
                <a:chOff x="3674690" y="4451374"/>
                <a:chExt cx="1609725" cy="1609725"/>
              </a:xfrm>
            </p:grpSpPr>
            <p:sp>
              <p:nvSpPr>
                <p:cNvPr id="86"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ysClr val="window" lastClr="FFFFFF">
                    <a:lumMod val="85000"/>
                  </a:sysClr>
                </a:solidFill>
                <a:ln>
                  <a:noFill/>
                </a:ln>
                <a:effectLst/>
                <a:extLst/>
              </p:spPr>
              <p:txBody>
                <a:bodyPr wrap="none" anchor="ctr"/>
                <a:lstStyle/>
                <a:p>
                  <a:pPr defTabSz="1219050">
                    <a:defRPr/>
                  </a:pPr>
                  <a:endParaRPr lang="en-US" kern="0" smtClean="0">
                    <a:solidFill>
                      <a:srgbClr val="3C3C3B"/>
                    </a:solidFill>
                    <a:latin typeface="Century Gothic"/>
                  </a:endParaRPr>
                </a:p>
              </p:txBody>
            </p:sp>
            <p:sp>
              <p:nvSpPr>
                <p:cNvPr id="87" name="Freeform 10"/>
                <p:cNvSpPr>
                  <a:spLocks noChangeArrowheads="1"/>
                </p:cNvSpPr>
                <p:nvPr/>
              </p:nvSpPr>
              <p:spPr bwMode="auto">
                <a:xfrm>
                  <a:off x="3896940"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rgbClr val="5B9BD5"/>
                </a:solidFill>
                <a:ln w="28575" cap="flat">
                  <a:solidFill>
                    <a:sysClr val="window" lastClr="FFFFFF"/>
                  </a:solidFill>
                  <a:bevel/>
                  <a:headEnd/>
                  <a:tailEnd/>
                </a:ln>
                <a:effectLst>
                  <a:outerShdw blurRad="177800" dist="38099" dir="2700000" sx="95000" sy="95000" algn="ctr" rotWithShape="0">
                    <a:srgbClr val="000000">
                      <a:alpha val="74998"/>
                    </a:srgbClr>
                  </a:outerShdw>
                </a:effectLst>
                <a:extLst/>
              </p:spPr>
              <p:txBody>
                <a:bodyPr wrap="none" anchor="ctr"/>
                <a:lstStyle/>
                <a:p>
                  <a:pPr defTabSz="1219050">
                    <a:defRPr/>
                  </a:pPr>
                  <a:endParaRPr lang="en-US" kern="0" smtClean="0">
                    <a:solidFill>
                      <a:srgbClr val="3C3C3B"/>
                    </a:solidFill>
                    <a:latin typeface="Century Gothic"/>
                  </a:endParaRPr>
                </a:p>
              </p:txBody>
            </p:sp>
          </p:grpSp>
          <p:sp>
            <p:nvSpPr>
              <p:cNvPr id="85" name="Rectangle 84"/>
              <p:cNvSpPr/>
              <p:nvPr/>
            </p:nvSpPr>
            <p:spPr>
              <a:xfrm>
                <a:off x="5248597" y="2434449"/>
                <a:ext cx="598388" cy="702146"/>
              </a:xfrm>
              <a:prstGeom prst="rect">
                <a:avLst/>
              </a:prstGeom>
              <a:noFill/>
              <a:ln w="9525" cap="flat" cmpd="sng" algn="ctr">
                <a:noFill/>
                <a:prstDash val="solid"/>
                <a:headEnd/>
                <a:tailEnd/>
              </a:ln>
              <a:effectLst/>
            </p:spPr>
            <p:txBody>
              <a:bodyPr wrap="square" lIns="102870" tIns="68580" rIns="102870" bIns="68580" rtlCol="0" anchor="ctr" anchorCtr="0">
                <a:prstTxWarp prst="textNoShape">
                  <a:avLst/>
                </a:prstTxWarp>
                <a:noAutofit/>
              </a:bodyPr>
              <a:lstStyle/>
              <a:p>
                <a:pPr algn="ctr" defTabSz="1219050">
                  <a:lnSpc>
                    <a:spcPct val="95000"/>
                  </a:lnSpc>
                  <a:defRPr/>
                </a:pPr>
                <a:endParaRPr lang="en-US" sz="3200" b="1" kern="0" dirty="0">
                  <a:solidFill>
                    <a:prstClr val="white"/>
                  </a:solidFill>
                  <a:latin typeface="Century Gothic"/>
                </a:endParaRPr>
              </a:p>
            </p:txBody>
          </p:sp>
        </p:grpSp>
        <p:sp>
          <p:nvSpPr>
            <p:cNvPr id="91" name="矩形 136"/>
            <p:cNvSpPr/>
            <p:nvPr/>
          </p:nvSpPr>
          <p:spPr>
            <a:xfrm>
              <a:off x="10300117" y="3985605"/>
              <a:ext cx="854986" cy="615525"/>
            </a:xfrm>
            <a:prstGeom prst="rect">
              <a:avLst/>
            </a:prstGeom>
          </p:spPr>
          <p:txBody>
            <a:bodyPr wrap="square" lIns="121893" tIns="60946" rIns="121893" bIns="60946">
              <a:spAutoFit/>
            </a:bodyPr>
            <a:lstStyle/>
            <a:p>
              <a:pPr algn="ctr" defTabSz="1218810" eaLnBrk="0" fontAlgn="base" hangingPunct="0">
                <a:spcBef>
                  <a:spcPct val="20000"/>
                </a:spcBef>
                <a:spcAft>
                  <a:spcPct val="0"/>
                </a:spcAft>
                <a:buClr>
                  <a:srgbClr val="DC7B1F"/>
                </a:buClr>
              </a:pPr>
              <a:r>
                <a:rPr lang="zh-CN" altLang="en-US" sz="1600" dirty="0">
                  <a:solidFill>
                    <a:prstClr val="white"/>
                  </a:solidFill>
                  <a:latin typeface="微软雅黑" panose="020B0503020204020204" pitchFamily="34" charset="-122"/>
                </a:rPr>
                <a:t>主数据管理</a:t>
              </a:r>
            </a:p>
          </p:txBody>
        </p:sp>
      </p:grpSp>
      <p:grpSp>
        <p:nvGrpSpPr>
          <p:cNvPr id="9" name="Group 8"/>
          <p:cNvGrpSpPr/>
          <p:nvPr/>
        </p:nvGrpSpPr>
        <p:grpSpPr>
          <a:xfrm>
            <a:off x="4787159" y="4546849"/>
            <a:ext cx="1269687" cy="1269687"/>
            <a:chOff x="6076949" y="6463421"/>
            <a:chExt cx="1269687" cy="1269687"/>
          </a:xfrm>
        </p:grpSpPr>
        <p:sp>
          <p:nvSpPr>
            <p:cNvPr id="98" name="Freeform 1"/>
            <p:cNvSpPr>
              <a:spLocks noChangeArrowheads="1"/>
            </p:cNvSpPr>
            <p:nvPr/>
          </p:nvSpPr>
          <p:spPr bwMode="auto">
            <a:xfrm rot="5400000">
              <a:off x="6076949" y="6463421"/>
              <a:ext cx="1269687" cy="1269687"/>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ysClr val="window" lastClr="FFFFFF">
                <a:lumMod val="85000"/>
              </a:sysClr>
            </a:solidFill>
            <a:ln>
              <a:noFill/>
            </a:ln>
            <a:effectLst/>
            <a:extLst/>
          </p:spPr>
          <p:txBody>
            <a:bodyPr wrap="none" anchor="ctr"/>
            <a:lstStyle/>
            <a:p>
              <a:pPr defTabSz="1219050">
                <a:defRPr/>
              </a:pPr>
              <a:endParaRPr lang="en-US" kern="0" smtClean="0">
                <a:solidFill>
                  <a:srgbClr val="3C3C3B"/>
                </a:solidFill>
                <a:latin typeface="Century Gothic"/>
              </a:endParaRPr>
            </a:p>
          </p:txBody>
        </p:sp>
        <p:sp>
          <p:nvSpPr>
            <p:cNvPr id="99" name="Freeform 10"/>
            <p:cNvSpPr>
              <a:spLocks noChangeArrowheads="1"/>
            </p:cNvSpPr>
            <p:nvPr/>
          </p:nvSpPr>
          <p:spPr bwMode="auto">
            <a:xfrm rot="5400000">
              <a:off x="6252251" y="6638724"/>
              <a:ext cx="919083" cy="919083"/>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rgbClr val="5B9BD5"/>
            </a:solidFill>
            <a:ln w="28575" cap="flat">
              <a:solidFill>
                <a:sysClr val="window" lastClr="FFFFFF"/>
              </a:solidFill>
              <a:bevel/>
              <a:headEnd/>
              <a:tailEnd/>
            </a:ln>
            <a:effectLst>
              <a:outerShdw blurRad="177800" dist="38099" dir="2700000" sx="95000" sy="95000" algn="ctr" rotWithShape="0">
                <a:srgbClr val="000000">
                  <a:alpha val="74998"/>
                </a:srgbClr>
              </a:outerShdw>
            </a:effectLst>
            <a:extLst/>
          </p:spPr>
          <p:txBody>
            <a:bodyPr wrap="none" anchor="ctr"/>
            <a:lstStyle/>
            <a:p>
              <a:pPr defTabSz="1219050">
                <a:defRPr/>
              </a:pPr>
              <a:endParaRPr lang="en-US" kern="0" smtClean="0">
                <a:solidFill>
                  <a:srgbClr val="3C3C3B"/>
                </a:solidFill>
                <a:latin typeface="Century Gothic"/>
              </a:endParaRPr>
            </a:p>
          </p:txBody>
        </p:sp>
        <p:sp>
          <p:nvSpPr>
            <p:cNvPr id="101" name="矩形 5"/>
            <p:cNvSpPr/>
            <p:nvPr/>
          </p:nvSpPr>
          <p:spPr>
            <a:xfrm>
              <a:off x="6276109" y="6790502"/>
              <a:ext cx="871366" cy="615525"/>
            </a:xfrm>
            <a:prstGeom prst="rect">
              <a:avLst/>
            </a:prstGeom>
          </p:spPr>
          <p:txBody>
            <a:bodyPr wrap="square" lIns="121893" tIns="60946" rIns="121893" bIns="60946">
              <a:spAutoFit/>
            </a:bodyPr>
            <a:lstStyle/>
            <a:p>
              <a:pPr algn="ctr" defTabSz="1218810"/>
              <a:r>
                <a:rPr lang="zh-CN" altLang="en-US" sz="1600" dirty="0">
                  <a:solidFill>
                    <a:prstClr val="white"/>
                  </a:solidFill>
                  <a:latin typeface="微软雅黑" panose="020B0503020204020204" pitchFamily="34" charset="-122"/>
                </a:rPr>
                <a:t>安全和隐私</a:t>
              </a:r>
            </a:p>
          </p:txBody>
        </p:sp>
      </p:grpSp>
      <p:grpSp>
        <p:nvGrpSpPr>
          <p:cNvPr id="6" name="Group 5"/>
          <p:cNvGrpSpPr/>
          <p:nvPr/>
        </p:nvGrpSpPr>
        <p:grpSpPr>
          <a:xfrm>
            <a:off x="5411825" y="1936673"/>
            <a:ext cx="1269687" cy="1269687"/>
            <a:chOff x="5481186" y="1016394"/>
            <a:chExt cx="1269687" cy="1269687"/>
          </a:xfrm>
        </p:grpSpPr>
        <p:grpSp>
          <p:nvGrpSpPr>
            <p:cNvPr id="123" name="Group 122"/>
            <p:cNvGrpSpPr>
              <a:grpSpLocks noChangeAspect="1"/>
            </p:cNvGrpSpPr>
            <p:nvPr/>
          </p:nvGrpSpPr>
          <p:grpSpPr>
            <a:xfrm>
              <a:off x="5481186" y="1016394"/>
              <a:ext cx="1269687" cy="1269687"/>
              <a:chOff x="3186198" y="2361588"/>
              <a:chExt cx="810956" cy="810956"/>
            </a:xfrm>
          </p:grpSpPr>
          <p:grpSp>
            <p:nvGrpSpPr>
              <p:cNvPr id="124" name="Group 123"/>
              <p:cNvGrpSpPr/>
              <p:nvPr/>
            </p:nvGrpSpPr>
            <p:grpSpPr>
              <a:xfrm rot="5400000">
                <a:off x="3186198" y="2361588"/>
                <a:ext cx="810956" cy="810956"/>
                <a:chOff x="3674690" y="4451374"/>
                <a:chExt cx="1609725" cy="1609725"/>
              </a:xfrm>
            </p:grpSpPr>
            <p:sp>
              <p:nvSpPr>
                <p:cNvPr id="126"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ysClr val="window" lastClr="FFFFFF">
                    <a:lumMod val="85000"/>
                  </a:sysClr>
                </a:solidFill>
                <a:ln>
                  <a:noFill/>
                </a:ln>
                <a:effectLst/>
                <a:extLst/>
              </p:spPr>
              <p:txBody>
                <a:bodyPr wrap="none" anchor="ctr"/>
                <a:lstStyle/>
                <a:p>
                  <a:pPr defTabSz="1219050">
                    <a:defRPr/>
                  </a:pPr>
                  <a:endParaRPr lang="en-US" kern="0" smtClean="0">
                    <a:solidFill>
                      <a:srgbClr val="3C3C3B"/>
                    </a:solidFill>
                    <a:latin typeface="Century Gothic"/>
                  </a:endParaRPr>
                </a:p>
              </p:txBody>
            </p:sp>
            <p:sp>
              <p:nvSpPr>
                <p:cNvPr id="127" name="Freeform 10"/>
                <p:cNvSpPr>
                  <a:spLocks noChangeArrowheads="1"/>
                </p:cNvSpPr>
                <p:nvPr/>
              </p:nvSpPr>
              <p:spPr bwMode="auto">
                <a:xfrm>
                  <a:off x="3885539" y="4687214"/>
                  <a:ext cx="1165224" cy="1165224"/>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rgbClr val="5B9BD5"/>
                </a:solidFill>
                <a:ln w="28575" cap="flat">
                  <a:solidFill>
                    <a:sysClr val="window" lastClr="FFFFFF"/>
                  </a:solidFill>
                  <a:bevel/>
                  <a:headEnd/>
                  <a:tailEnd/>
                </a:ln>
                <a:effectLst>
                  <a:outerShdw blurRad="177800" dist="38099" dir="2700000" sx="95000" sy="95000" algn="ctr" rotWithShape="0">
                    <a:srgbClr val="000000">
                      <a:alpha val="74998"/>
                    </a:srgbClr>
                  </a:outerShdw>
                </a:effectLst>
                <a:extLst/>
              </p:spPr>
              <p:txBody>
                <a:bodyPr wrap="none" anchor="ctr"/>
                <a:lstStyle/>
                <a:p>
                  <a:pPr defTabSz="1219050">
                    <a:defRPr/>
                  </a:pPr>
                  <a:endParaRPr lang="en-US" kern="0" smtClean="0">
                    <a:solidFill>
                      <a:srgbClr val="3C3C3B"/>
                    </a:solidFill>
                    <a:latin typeface="Century Gothic"/>
                  </a:endParaRPr>
                </a:p>
              </p:txBody>
            </p:sp>
          </p:grpSp>
          <p:sp>
            <p:nvSpPr>
              <p:cNvPr id="125" name="Rectangle 124"/>
              <p:cNvSpPr/>
              <p:nvPr/>
            </p:nvSpPr>
            <p:spPr>
              <a:xfrm>
                <a:off x="3291319" y="2434449"/>
                <a:ext cx="598388" cy="702146"/>
              </a:xfrm>
              <a:prstGeom prst="rect">
                <a:avLst/>
              </a:prstGeom>
              <a:noFill/>
              <a:ln w="9525" cap="flat" cmpd="sng" algn="ctr">
                <a:noFill/>
                <a:prstDash val="solid"/>
                <a:headEnd/>
                <a:tailEnd/>
              </a:ln>
              <a:effectLst/>
            </p:spPr>
            <p:txBody>
              <a:bodyPr wrap="square" lIns="102870" tIns="68580" rIns="102870" bIns="68580" rtlCol="0" anchor="ctr" anchorCtr="0">
                <a:prstTxWarp prst="textNoShape">
                  <a:avLst/>
                </a:prstTxWarp>
                <a:noAutofit/>
              </a:bodyPr>
              <a:lstStyle/>
              <a:p>
                <a:pPr algn="ctr" defTabSz="1219050">
                  <a:lnSpc>
                    <a:spcPct val="95000"/>
                  </a:lnSpc>
                  <a:defRPr/>
                </a:pPr>
                <a:endParaRPr lang="en-US" sz="3200" b="1" kern="0" dirty="0">
                  <a:solidFill>
                    <a:prstClr val="white"/>
                  </a:solidFill>
                  <a:latin typeface="Century Gothic"/>
                </a:endParaRPr>
              </a:p>
            </p:txBody>
          </p:sp>
        </p:grpSp>
        <p:sp>
          <p:nvSpPr>
            <p:cNvPr id="141" name="矩形 2"/>
            <p:cNvSpPr/>
            <p:nvPr/>
          </p:nvSpPr>
          <p:spPr>
            <a:xfrm>
              <a:off x="5709279" y="1338843"/>
              <a:ext cx="776720" cy="615525"/>
            </a:xfrm>
            <a:prstGeom prst="rect">
              <a:avLst/>
            </a:prstGeom>
          </p:spPr>
          <p:txBody>
            <a:bodyPr wrap="square" lIns="121893" tIns="60946" rIns="121893" bIns="60946">
              <a:spAutoFit/>
            </a:bodyPr>
            <a:lstStyle/>
            <a:p>
              <a:pPr algn="ctr" defTabSz="1218810"/>
              <a:r>
                <a:rPr lang="zh-CN" altLang="en-US" sz="1600" dirty="0">
                  <a:solidFill>
                    <a:prstClr val="white"/>
                  </a:solidFill>
                  <a:latin typeface="微软雅黑" panose="020B0503020204020204" pitchFamily="34" charset="-122"/>
                </a:rPr>
                <a:t>数据标准</a:t>
              </a:r>
            </a:p>
          </p:txBody>
        </p:sp>
      </p:grpSp>
      <p:grpSp>
        <p:nvGrpSpPr>
          <p:cNvPr id="11" name="Group 10"/>
          <p:cNvGrpSpPr/>
          <p:nvPr/>
        </p:nvGrpSpPr>
        <p:grpSpPr>
          <a:xfrm>
            <a:off x="4300929" y="2426071"/>
            <a:ext cx="1269687" cy="1269687"/>
            <a:chOff x="-247535" y="3633030"/>
            <a:chExt cx="1269687" cy="1269687"/>
          </a:xfrm>
        </p:grpSpPr>
        <p:grpSp>
          <p:nvGrpSpPr>
            <p:cNvPr id="128" name="Group 127"/>
            <p:cNvGrpSpPr>
              <a:grpSpLocks noChangeAspect="1"/>
            </p:cNvGrpSpPr>
            <p:nvPr/>
          </p:nvGrpSpPr>
          <p:grpSpPr>
            <a:xfrm>
              <a:off x="-247535" y="3633030"/>
              <a:ext cx="1269687" cy="1269687"/>
              <a:chOff x="3478911" y="3079626"/>
              <a:chExt cx="810956" cy="810956"/>
            </a:xfrm>
          </p:grpSpPr>
          <p:grpSp>
            <p:nvGrpSpPr>
              <p:cNvPr id="129" name="Group 128"/>
              <p:cNvGrpSpPr/>
              <p:nvPr/>
            </p:nvGrpSpPr>
            <p:grpSpPr>
              <a:xfrm rot="5400000">
                <a:off x="3478911" y="3079626"/>
                <a:ext cx="810956" cy="810956"/>
                <a:chOff x="3674690" y="4451374"/>
                <a:chExt cx="1609725" cy="1609725"/>
              </a:xfrm>
            </p:grpSpPr>
            <p:sp>
              <p:nvSpPr>
                <p:cNvPr id="131"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ysClr val="window" lastClr="FFFFFF">
                    <a:lumMod val="85000"/>
                  </a:sysClr>
                </a:solidFill>
                <a:ln>
                  <a:noFill/>
                </a:ln>
                <a:effectLst/>
                <a:extLst/>
              </p:spPr>
              <p:txBody>
                <a:bodyPr wrap="none" anchor="ctr"/>
                <a:lstStyle/>
                <a:p>
                  <a:pPr defTabSz="1219050">
                    <a:defRPr/>
                  </a:pPr>
                  <a:endParaRPr lang="en-US" kern="0" smtClean="0">
                    <a:solidFill>
                      <a:srgbClr val="3C3C3B"/>
                    </a:solidFill>
                    <a:latin typeface="Century Gothic"/>
                  </a:endParaRPr>
                </a:p>
              </p:txBody>
            </p:sp>
            <p:sp>
              <p:nvSpPr>
                <p:cNvPr id="132" name="Freeform 10"/>
                <p:cNvSpPr>
                  <a:spLocks noChangeArrowheads="1"/>
                </p:cNvSpPr>
                <p:nvPr/>
              </p:nvSpPr>
              <p:spPr bwMode="auto">
                <a:xfrm>
                  <a:off x="3896939" y="4696210"/>
                  <a:ext cx="1165224" cy="1165224"/>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rgbClr val="5B9BD5"/>
                </a:solidFill>
                <a:ln w="28575" cap="flat">
                  <a:solidFill>
                    <a:sysClr val="window" lastClr="FFFFFF"/>
                  </a:solidFill>
                  <a:bevel/>
                  <a:headEnd/>
                  <a:tailEnd/>
                </a:ln>
                <a:effectLst>
                  <a:outerShdw blurRad="177800" dist="38099" dir="2700000" sx="95000" sy="95000" algn="ctr" rotWithShape="0">
                    <a:srgbClr val="000000">
                      <a:alpha val="74998"/>
                    </a:srgbClr>
                  </a:outerShdw>
                </a:effectLst>
                <a:extLst/>
              </p:spPr>
              <p:txBody>
                <a:bodyPr wrap="none" anchor="ctr"/>
                <a:lstStyle/>
                <a:p>
                  <a:pPr defTabSz="1219050">
                    <a:defRPr/>
                  </a:pPr>
                  <a:endParaRPr lang="en-US" kern="0" smtClean="0">
                    <a:solidFill>
                      <a:srgbClr val="3C3C3B"/>
                    </a:solidFill>
                    <a:latin typeface="Century Gothic"/>
                  </a:endParaRPr>
                </a:p>
              </p:txBody>
            </p:sp>
          </p:grpSp>
          <p:sp>
            <p:nvSpPr>
              <p:cNvPr id="130" name="Rectangle 129"/>
              <p:cNvSpPr/>
              <p:nvPr/>
            </p:nvSpPr>
            <p:spPr>
              <a:xfrm>
                <a:off x="3563784" y="3139299"/>
                <a:ext cx="598388" cy="702146"/>
              </a:xfrm>
              <a:prstGeom prst="rect">
                <a:avLst/>
              </a:prstGeom>
              <a:noFill/>
              <a:ln w="9525" cap="flat" cmpd="sng" algn="ctr">
                <a:noFill/>
                <a:prstDash val="solid"/>
                <a:headEnd/>
                <a:tailEnd/>
              </a:ln>
              <a:effectLst/>
            </p:spPr>
            <p:txBody>
              <a:bodyPr wrap="square" lIns="102870" tIns="68580" rIns="102870" bIns="68580" rtlCol="0" anchor="ctr" anchorCtr="0">
                <a:prstTxWarp prst="textNoShape">
                  <a:avLst/>
                </a:prstTxWarp>
                <a:noAutofit/>
              </a:bodyPr>
              <a:lstStyle/>
              <a:p>
                <a:pPr algn="ctr" defTabSz="1219050">
                  <a:lnSpc>
                    <a:spcPct val="95000"/>
                  </a:lnSpc>
                  <a:defRPr/>
                </a:pPr>
                <a:endParaRPr lang="en-US" sz="3200" b="1" kern="0" dirty="0">
                  <a:solidFill>
                    <a:prstClr val="white"/>
                  </a:solidFill>
                  <a:latin typeface="Century Gothic"/>
                </a:endParaRPr>
              </a:p>
            </p:txBody>
          </p:sp>
        </p:grpSp>
        <p:sp>
          <p:nvSpPr>
            <p:cNvPr id="142" name="矩形 3"/>
            <p:cNvSpPr/>
            <p:nvPr/>
          </p:nvSpPr>
          <p:spPr>
            <a:xfrm>
              <a:off x="-103634" y="3985605"/>
              <a:ext cx="907970" cy="615525"/>
            </a:xfrm>
            <a:prstGeom prst="rect">
              <a:avLst/>
            </a:prstGeom>
          </p:spPr>
          <p:txBody>
            <a:bodyPr wrap="square" lIns="121893" tIns="60946" rIns="121893" bIns="60946">
              <a:spAutoFit/>
            </a:bodyPr>
            <a:lstStyle/>
            <a:p>
              <a:pPr algn="ctr" defTabSz="1218810"/>
              <a:r>
                <a:rPr lang="zh-CN" altLang="en-US" sz="1600" dirty="0">
                  <a:solidFill>
                    <a:prstClr val="white"/>
                  </a:solidFill>
                  <a:latin typeface="微软雅黑" panose="020B0503020204020204" pitchFamily="34" charset="-122"/>
                </a:rPr>
                <a:t>数据</a:t>
              </a:r>
              <a:endParaRPr lang="en-US" altLang="zh-CN" sz="1600" dirty="0">
                <a:solidFill>
                  <a:prstClr val="white"/>
                </a:solidFill>
                <a:latin typeface="微软雅黑" panose="020B0503020204020204" pitchFamily="34" charset="-122"/>
              </a:endParaRPr>
            </a:p>
            <a:p>
              <a:pPr algn="ctr" defTabSz="1218810"/>
              <a:r>
                <a:rPr lang="zh-CN" altLang="en-US" sz="1600" dirty="0">
                  <a:solidFill>
                    <a:prstClr val="white"/>
                  </a:solidFill>
                  <a:latin typeface="微软雅黑" panose="020B0503020204020204" pitchFamily="34" charset="-122"/>
                </a:rPr>
                <a:t>架构</a:t>
              </a:r>
            </a:p>
          </p:txBody>
        </p:sp>
      </p:grpSp>
      <p:grpSp>
        <p:nvGrpSpPr>
          <p:cNvPr id="10" name="Group 9"/>
          <p:cNvGrpSpPr/>
          <p:nvPr/>
        </p:nvGrpSpPr>
        <p:grpSpPr>
          <a:xfrm>
            <a:off x="4072437" y="3616945"/>
            <a:ext cx="1269687" cy="1269687"/>
            <a:chOff x="4885350" y="6580966"/>
            <a:chExt cx="1269687" cy="1269687"/>
          </a:xfrm>
        </p:grpSpPr>
        <p:grpSp>
          <p:nvGrpSpPr>
            <p:cNvPr id="136" name="Group 135"/>
            <p:cNvGrpSpPr>
              <a:grpSpLocks noChangeAspect="1"/>
            </p:cNvGrpSpPr>
            <p:nvPr/>
          </p:nvGrpSpPr>
          <p:grpSpPr>
            <a:xfrm>
              <a:off x="4885350" y="6580966"/>
              <a:ext cx="1269687" cy="1269687"/>
              <a:chOff x="4166522" y="3358556"/>
              <a:chExt cx="810956" cy="810956"/>
            </a:xfrm>
          </p:grpSpPr>
          <p:grpSp>
            <p:nvGrpSpPr>
              <p:cNvPr id="137" name="Group 136"/>
              <p:cNvGrpSpPr/>
              <p:nvPr/>
            </p:nvGrpSpPr>
            <p:grpSpPr>
              <a:xfrm>
                <a:off x="4166522" y="3358556"/>
                <a:ext cx="810956" cy="810956"/>
                <a:chOff x="3674690" y="4451374"/>
                <a:chExt cx="1609725" cy="1609725"/>
              </a:xfrm>
            </p:grpSpPr>
            <p:sp>
              <p:nvSpPr>
                <p:cNvPr id="139" name="Freeform 1"/>
                <p:cNvSpPr>
                  <a:spLocks noChangeArrowheads="1"/>
                </p:cNvSpPr>
                <p:nvPr/>
              </p:nvSpPr>
              <p:spPr bwMode="auto">
                <a:xfrm>
                  <a:off x="3674690" y="4451374"/>
                  <a:ext cx="1609725" cy="1609725"/>
                </a:xfrm>
                <a:custGeom>
                  <a:avLst/>
                  <a:gdLst>
                    <a:gd name="T0" fmla="*/ 4470 w 4471"/>
                    <a:gd name="T1" fmla="*/ 2235 h 4471"/>
                    <a:gd name="T2" fmla="*/ 4171 w 4471"/>
                    <a:gd name="T3" fmla="*/ 3352 h 4471"/>
                    <a:gd name="T4" fmla="*/ 3353 w 4471"/>
                    <a:gd name="T5" fmla="*/ 4170 h 4471"/>
                    <a:gd name="T6" fmla="*/ 2235 w 4471"/>
                    <a:gd name="T7" fmla="*/ 4470 h 4471"/>
                    <a:gd name="T8" fmla="*/ 1118 w 4471"/>
                    <a:gd name="T9" fmla="*/ 4170 h 4471"/>
                    <a:gd name="T10" fmla="*/ 300 w 4471"/>
                    <a:gd name="T11" fmla="*/ 3352 h 4471"/>
                    <a:gd name="T12" fmla="*/ 0 w 4471"/>
                    <a:gd name="T13" fmla="*/ 2235 h 4471"/>
                    <a:gd name="T14" fmla="*/ 300 w 4471"/>
                    <a:gd name="T15" fmla="*/ 1117 h 4471"/>
                    <a:gd name="T16" fmla="*/ 1118 w 4471"/>
                    <a:gd name="T17" fmla="*/ 299 h 4471"/>
                    <a:gd name="T18" fmla="*/ 2235 w 4471"/>
                    <a:gd name="T19" fmla="*/ 0 h 4471"/>
                    <a:gd name="T20" fmla="*/ 3353 w 4471"/>
                    <a:gd name="T21" fmla="*/ 299 h 4471"/>
                    <a:gd name="T22" fmla="*/ 4171 w 4471"/>
                    <a:gd name="T23" fmla="*/ 1117 h 4471"/>
                    <a:gd name="T24" fmla="*/ 4470 w 4471"/>
                    <a:gd name="T25" fmla="*/ 2235 h 4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1" h="4471">
                      <a:moveTo>
                        <a:pt x="4470" y="2235"/>
                      </a:moveTo>
                      <a:cubicBezTo>
                        <a:pt x="4470" y="2646"/>
                        <a:pt x="4377" y="2995"/>
                        <a:pt x="4171" y="3352"/>
                      </a:cubicBezTo>
                      <a:cubicBezTo>
                        <a:pt x="3965" y="3708"/>
                        <a:pt x="3709" y="3964"/>
                        <a:pt x="3353" y="4170"/>
                      </a:cubicBezTo>
                      <a:cubicBezTo>
                        <a:pt x="2996" y="4375"/>
                        <a:pt x="2646" y="4470"/>
                        <a:pt x="2235" y="4470"/>
                      </a:cubicBezTo>
                      <a:cubicBezTo>
                        <a:pt x="1823" y="4470"/>
                        <a:pt x="1474" y="4375"/>
                        <a:pt x="1118" y="4170"/>
                      </a:cubicBezTo>
                      <a:cubicBezTo>
                        <a:pt x="761" y="3964"/>
                        <a:pt x="505" y="3708"/>
                        <a:pt x="300" y="3352"/>
                      </a:cubicBezTo>
                      <a:cubicBezTo>
                        <a:pt x="94" y="2995"/>
                        <a:pt x="0" y="2646"/>
                        <a:pt x="0" y="2235"/>
                      </a:cubicBezTo>
                      <a:cubicBezTo>
                        <a:pt x="0" y="1823"/>
                        <a:pt x="94" y="1473"/>
                        <a:pt x="300" y="1117"/>
                      </a:cubicBezTo>
                      <a:cubicBezTo>
                        <a:pt x="505" y="761"/>
                        <a:pt x="761" y="505"/>
                        <a:pt x="1118" y="299"/>
                      </a:cubicBezTo>
                      <a:cubicBezTo>
                        <a:pt x="1474" y="93"/>
                        <a:pt x="1824" y="0"/>
                        <a:pt x="2235" y="0"/>
                      </a:cubicBezTo>
                      <a:cubicBezTo>
                        <a:pt x="2647" y="0"/>
                        <a:pt x="2996" y="93"/>
                        <a:pt x="3353" y="299"/>
                      </a:cubicBezTo>
                      <a:cubicBezTo>
                        <a:pt x="3709" y="505"/>
                        <a:pt x="3965" y="761"/>
                        <a:pt x="4171" y="1117"/>
                      </a:cubicBezTo>
                      <a:cubicBezTo>
                        <a:pt x="4377" y="1473"/>
                        <a:pt x="4470" y="1823"/>
                        <a:pt x="4470" y="2235"/>
                      </a:cubicBezTo>
                    </a:path>
                  </a:pathLst>
                </a:custGeom>
                <a:solidFill>
                  <a:sysClr val="window" lastClr="FFFFFF">
                    <a:lumMod val="85000"/>
                  </a:sysClr>
                </a:solidFill>
                <a:ln>
                  <a:noFill/>
                </a:ln>
                <a:effectLst/>
                <a:extLst/>
              </p:spPr>
              <p:txBody>
                <a:bodyPr wrap="none" anchor="ctr"/>
                <a:lstStyle/>
                <a:p>
                  <a:pPr defTabSz="1219050">
                    <a:defRPr/>
                  </a:pPr>
                  <a:endParaRPr lang="en-US" kern="0" smtClean="0">
                    <a:solidFill>
                      <a:srgbClr val="3C3C3B"/>
                    </a:solidFill>
                    <a:latin typeface="Century Gothic"/>
                  </a:endParaRPr>
                </a:p>
              </p:txBody>
            </p:sp>
            <p:sp>
              <p:nvSpPr>
                <p:cNvPr id="140" name="Freeform 10"/>
                <p:cNvSpPr>
                  <a:spLocks noChangeArrowheads="1"/>
                </p:cNvSpPr>
                <p:nvPr/>
              </p:nvSpPr>
              <p:spPr bwMode="auto">
                <a:xfrm>
                  <a:off x="3896940" y="4675211"/>
                  <a:ext cx="1165225" cy="1165225"/>
                </a:xfrm>
                <a:custGeom>
                  <a:avLst/>
                  <a:gdLst>
                    <a:gd name="T0" fmla="*/ 3234 w 3235"/>
                    <a:gd name="T1" fmla="*/ 1617 h 3235"/>
                    <a:gd name="T2" fmla="*/ 3018 w 3235"/>
                    <a:gd name="T3" fmla="*/ 2425 h 3235"/>
                    <a:gd name="T4" fmla="*/ 2426 w 3235"/>
                    <a:gd name="T5" fmla="*/ 3017 h 3235"/>
                    <a:gd name="T6" fmla="*/ 1617 w 3235"/>
                    <a:gd name="T7" fmla="*/ 3234 h 3235"/>
                    <a:gd name="T8" fmla="*/ 809 w 3235"/>
                    <a:gd name="T9" fmla="*/ 3017 h 3235"/>
                    <a:gd name="T10" fmla="*/ 217 w 3235"/>
                    <a:gd name="T11" fmla="*/ 2425 h 3235"/>
                    <a:gd name="T12" fmla="*/ 0 w 3235"/>
                    <a:gd name="T13" fmla="*/ 1617 h 3235"/>
                    <a:gd name="T14" fmla="*/ 217 w 3235"/>
                    <a:gd name="T15" fmla="*/ 808 h 3235"/>
                    <a:gd name="T16" fmla="*/ 809 w 3235"/>
                    <a:gd name="T17" fmla="*/ 216 h 3235"/>
                    <a:gd name="T18" fmla="*/ 1617 w 3235"/>
                    <a:gd name="T19" fmla="*/ 0 h 3235"/>
                    <a:gd name="T20" fmla="*/ 2426 w 3235"/>
                    <a:gd name="T21" fmla="*/ 216 h 3235"/>
                    <a:gd name="T22" fmla="*/ 3018 w 3235"/>
                    <a:gd name="T23" fmla="*/ 808 h 3235"/>
                    <a:gd name="T24" fmla="*/ 3234 w 3235"/>
                    <a:gd name="T25" fmla="*/ 1617 h 3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5" h="3235">
                      <a:moveTo>
                        <a:pt x="3234" y="1617"/>
                      </a:moveTo>
                      <a:cubicBezTo>
                        <a:pt x="3234" y="1914"/>
                        <a:pt x="3166" y="2167"/>
                        <a:pt x="3018" y="2425"/>
                      </a:cubicBezTo>
                      <a:cubicBezTo>
                        <a:pt x="2869" y="2683"/>
                        <a:pt x="2684" y="2868"/>
                        <a:pt x="2426" y="3017"/>
                      </a:cubicBezTo>
                      <a:cubicBezTo>
                        <a:pt x="2168" y="3166"/>
                        <a:pt x="1915" y="3234"/>
                        <a:pt x="1617" y="3234"/>
                      </a:cubicBezTo>
                      <a:cubicBezTo>
                        <a:pt x="1319" y="3234"/>
                        <a:pt x="1066" y="3166"/>
                        <a:pt x="809" y="3017"/>
                      </a:cubicBezTo>
                      <a:cubicBezTo>
                        <a:pt x="551" y="2868"/>
                        <a:pt x="366" y="2683"/>
                        <a:pt x="217" y="2425"/>
                      </a:cubicBezTo>
                      <a:cubicBezTo>
                        <a:pt x="68" y="2167"/>
                        <a:pt x="0" y="1914"/>
                        <a:pt x="0" y="1617"/>
                      </a:cubicBezTo>
                      <a:cubicBezTo>
                        <a:pt x="0" y="1319"/>
                        <a:pt x="68" y="1066"/>
                        <a:pt x="217" y="808"/>
                      </a:cubicBezTo>
                      <a:cubicBezTo>
                        <a:pt x="366" y="550"/>
                        <a:pt x="551" y="365"/>
                        <a:pt x="809" y="216"/>
                      </a:cubicBezTo>
                      <a:cubicBezTo>
                        <a:pt x="1066" y="67"/>
                        <a:pt x="1319" y="0"/>
                        <a:pt x="1617" y="0"/>
                      </a:cubicBezTo>
                      <a:cubicBezTo>
                        <a:pt x="1915" y="0"/>
                        <a:pt x="2168" y="67"/>
                        <a:pt x="2426" y="216"/>
                      </a:cubicBezTo>
                      <a:cubicBezTo>
                        <a:pt x="2684" y="365"/>
                        <a:pt x="2869" y="550"/>
                        <a:pt x="3018" y="808"/>
                      </a:cubicBezTo>
                      <a:cubicBezTo>
                        <a:pt x="3166" y="1066"/>
                        <a:pt x="3234" y="1319"/>
                        <a:pt x="3234" y="1617"/>
                      </a:cubicBezTo>
                    </a:path>
                  </a:pathLst>
                </a:custGeom>
                <a:solidFill>
                  <a:srgbClr val="5B9BD5"/>
                </a:solidFill>
                <a:ln w="28575" cap="flat">
                  <a:solidFill>
                    <a:sysClr val="window" lastClr="FFFFFF"/>
                  </a:solidFill>
                  <a:bevel/>
                  <a:headEnd/>
                  <a:tailEnd/>
                </a:ln>
                <a:effectLst>
                  <a:outerShdw blurRad="177800" dist="38099" dir="2700000" sx="95000" sy="95000" algn="ctr" rotWithShape="0">
                    <a:srgbClr val="000000">
                      <a:alpha val="74998"/>
                    </a:srgbClr>
                  </a:outerShdw>
                </a:effectLst>
                <a:extLst/>
              </p:spPr>
              <p:txBody>
                <a:bodyPr wrap="none" anchor="ctr"/>
                <a:lstStyle/>
                <a:p>
                  <a:pPr defTabSz="1219050">
                    <a:defRPr/>
                  </a:pPr>
                  <a:endParaRPr lang="en-US" kern="0" smtClean="0">
                    <a:solidFill>
                      <a:srgbClr val="3C3C3B"/>
                    </a:solidFill>
                    <a:latin typeface="Century Gothic"/>
                  </a:endParaRPr>
                </a:p>
              </p:txBody>
            </p:sp>
          </p:grpSp>
          <p:sp>
            <p:nvSpPr>
              <p:cNvPr id="138" name="Rectangle 137"/>
              <p:cNvSpPr/>
              <p:nvPr/>
            </p:nvSpPr>
            <p:spPr>
              <a:xfrm>
                <a:off x="4272806" y="3427542"/>
                <a:ext cx="598388" cy="702146"/>
              </a:xfrm>
              <a:prstGeom prst="rect">
                <a:avLst/>
              </a:prstGeom>
              <a:noFill/>
              <a:ln w="9525" cap="flat" cmpd="sng" algn="ctr">
                <a:noFill/>
                <a:prstDash val="solid"/>
                <a:headEnd/>
                <a:tailEnd/>
              </a:ln>
              <a:effectLst/>
            </p:spPr>
            <p:txBody>
              <a:bodyPr wrap="square" lIns="102870" tIns="68580" rIns="102870" bIns="68580" rtlCol="0" anchor="ctr" anchorCtr="0">
                <a:prstTxWarp prst="textNoShape">
                  <a:avLst/>
                </a:prstTxWarp>
                <a:noAutofit/>
              </a:bodyPr>
              <a:lstStyle/>
              <a:p>
                <a:pPr algn="ctr" defTabSz="1219050">
                  <a:lnSpc>
                    <a:spcPct val="95000"/>
                  </a:lnSpc>
                  <a:defRPr/>
                </a:pPr>
                <a:endParaRPr lang="en-US" sz="3200" b="1" kern="0" dirty="0">
                  <a:solidFill>
                    <a:prstClr val="white"/>
                  </a:solidFill>
                  <a:latin typeface="Century Gothic"/>
                </a:endParaRPr>
              </a:p>
            </p:txBody>
          </p:sp>
        </p:grpSp>
        <p:sp>
          <p:nvSpPr>
            <p:cNvPr id="143" name="矩形 4"/>
            <p:cNvSpPr/>
            <p:nvPr/>
          </p:nvSpPr>
          <p:spPr>
            <a:xfrm>
              <a:off x="5004701" y="6943731"/>
              <a:ext cx="1054571" cy="615525"/>
            </a:xfrm>
            <a:prstGeom prst="rect">
              <a:avLst/>
            </a:prstGeom>
          </p:spPr>
          <p:txBody>
            <a:bodyPr wrap="square" lIns="121893" tIns="60946" rIns="121893" bIns="60946">
              <a:spAutoFit/>
            </a:bodyPr>
            <a:lstStyle/>
            <a:p>
              <a:pPr algn="ctr" defTabSz="1218810"/>
              <a:r>
                <a:rPr lang="zh-CN" altLang="en-US" sz="1600" dirty="0">
                  <a:solidFill>
                    <a:prstClr val="white"/>
                  </a:solidFill>
                  <a:latin typeface="微软雅黑" panose="020B0503020204020204" pitchFamily="34" charset="-122"/>
                </a:rPr>
                <a:t>数据生命周期</a:t>
              </a:r>
              <a:endParaRPr lang="en-US" altLang="zh-CN" sz="1600" dirty="0">
                <a:solidFill>
                  <a:prstClr val="white"/>
                </a:solidFill>
                <a:latin typeface="微软雅黑" panose="020B0503020204020204" pitchFamily="34" charset="-122"/>
              </a:endParaRPr>
            </a:p>
          </p:txBody>
        </p:sp>
      </p:grpSp>
      <p:sp>
        <p:nvSpPr>
          <p:cNvPr id="12" name="TextBox 11"/>
          <p:cNvSpPr txBox="1"/>
          <p:nvPr/>
        </p:nvSpPr>
        <p:spPr>
          <a:xfrm>
            <a:off x="5474031" y="3647667"/>
            <a:ext cx="1159292" cy="677108"/>
          </a:xfrm>
          <a:prstGeom prst="rect">
            <a:avLst/>
          </a:prstGeom>
          <a:solidFill>
            <a:schemeClr val="bg1"/>
          </a:solidFill>
        </p:spPr>
        <p:txBody>
          <a:bodyPr wrap="none" lIns="91434" tIns="45718" rIns="91434" bIns="45718" rtlCol="0">
            <a:spAutoFit/>
          </a:bodyPr>
          <a:lstStyle/>
          <a:p>
            <a:pPr defTabSz="914128"/>
            <a:r>
              <a:rPr lang="zh-CN" altLang="en-US" b="1" dirty="0">
                <a:solidFill>
                  <a:prstClr val="black"/>
                </a:solidFill>
              </a:rPr>
              <a:t>数据治理</a:t>
            </a:r>
            <a:endParaRPr lang="en-US" altLang="zh-CN" b="1" dirty="0">
              <a:solidFill>
                <a:prstClr val="black"/>
              </a:solidFill>
            </a:endParaRPr>
          </a:p>
          <a:p>
            <a:pPr defTabSz="914128"/>
            <a:r>
              <a:rPr lang="zh-CN" altLang="en-US" b="1" dirty="0">
                <a:solidFill>
                  <a:prstClr val="black"/>
                </a:solidFill>
              </a:rPr>
              <a:t>体系框架</a:t>
            </a:r>
            <a:endParaRPr lang="en-US" b="1" dirty="0">
              <a:solidFill>
                <a:prstClr val="black"/>
              </a:solidFill>
            </a:endParaRPr>
          </a:p>
        </p:txBody>
      </p:sp>
    </p:spTree>
    <p:extLst>
      <p:ext uri="{BB962C8B-B14F-4D97-AF65-F5344CB8AC3E}">
        <p14:creationId xmlns:p14="http://schemas.microsoft.com/office/powerpoint/2010/main" val="25577904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barn(inVertical)">
                                      <p:cBhvr>
                                        <p:cTn id="10" dur="500"/>
                                        <p:tgtEl>
                                          <p:spTgt spid="62"/>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arn(inVertical)">
                                      <p:cBhvr>
                                        <p:cTn id="15" dur="500"/>
                                        <p:tgtEl>
                                          <p:spTgt spid="5"/>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133"/>
                                        </p:tgtEl>
                                        <p:attrNameLst>
                                          <p:attrName>style.visibility</p:attrName>
                                        </p:attrNameLst>
                                      </p:cBhvr>
                                      <p:to>
                                        <p:strVal val="visible"/>
                                      </p:to>
                                    </p:set>
                                    <p:animEffect transition="in" filter="barn(inVertical)">
                                      <p:cBhvr>
                                        <p:cTn id="18" dur="500"/>
                                        <p:tgtEl>
                                          <p:spTgt spid="133"/>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barn(inVertical)">
                                      <p:cBhvr>
                                        <p:cTn id="23" dur="500"/>
                                        <p:tgtEl>
                                          <p:spTgt spid="7"/>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89"/>
                                        </p:tgtEl>
                                        <p:attrNameLst>
                                          <p:attrName>style.visibility</p:attrName>
                                        </p:attrNameLst>
                                      </p:cBhvr>
                                      <p:to>
                                        <p:strVal val="visible"/>
                                      </p:to>
                                    </p:set>
                                    <p:animEffect transition="in" filter="barn(inVertical)">
                                      <p:cBhvr>
                                        <p:cTn id="26" dur="500"/>
                                        <p:tgtEl>
                                          <p:spTgt spid="89"/>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barn(inVertical)">
                                      <p:cBhvr>
                                        <p:cTn id="31" dur="500"/>
                                        <p:tgtEl>
                                          <p:spTgt spid="8"/>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88"/>
                                        </p:tgtEl>
                                        <p:attrNameLst>
                                          <p:attrName>style.visibility</p:attrName>
                                        </p:attrNameLst>
                                      </p:cBhvr>
                                      <p:to>
                                        <p:strVal val="visible"/>
                                      </p:to>
                                    </p:set>
                                    <p:animEffect transition="in" filter="barn(inVertical)">
                                      <p:cBhvr>
                                        <p:cTn id="34" dur="500"/>
                                        <p:tgtEl>
                                          <p:spTgt spid="88"/>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21" fill="hold" nodeType="click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barn(inVertical)">
                                      <p:cBhvr>
                                        <p:cTn id="39" dur="500"/>
                                        <p:tgtEl>
                                          <p:spTgt spid="9"/>
                                        </p:tgtEl>
                                      </p:cBhvr>
                                    </p:animEffect>
                                  </p:childTnLst>
                                </p:cTn>
                              </p:par>
                              <p:par>
                                <p:cTn id="40" presetID="16" presetClass="entr" presetSubtype="21" fill="hold" grpId="0" nodeType="withEffect">
                                  <p:stCondLst>
                                    <p:cond delay="0"/>
                                  </p:stCondLst>
                                  <p:childTnLst>
                                    <p:set>
                                      <p:cBhvr>
                                        <p:cTn id="41" dur="1" fill="hold">
                                          <p:stCondLst>
                                            <p:cond delay="0"/>
                                          </p:stCondLst>
                                        </p:cTn>
                                        <p:tgtEl>
                                          <p:spTgt spid="135"/>
                                        </p:tgtEl>
                                        <p:attrNameLst>
                                          <p:attrName>style.visibility</p:attrName>
                                        </p:attrNameLst>
                                      </p:cBhvr>
                                      <p:to>
                                        <p:strVal val="visible"/>
                                      </p:to>
                                    </p:set>
                                    <p:animEffect transition="in" filter="barn(inVertical)">
                                      <p:cBhvr>
                                        <p:cTn id="42" dur="500"/>
                                        <p:tgtEl>
                                          <p:spTgt spid="135"/>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nodeType="click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barn(inVertical)">
                                      <p:cBhvr>
                                        <p:cTn id="47" dur="500"/>
                                        <p:tgtEl>
                                          <p:spTgt spid="10"/>
                                        </p:tgtEl>
                                      </p:cBhvr>
                                    </p:animEffect>
                                  </p:childTnLst>
                                </p:cTn>
                              </p:par>
                              <p:par>
                                <p:cTn id="48" presetID="16" presetClass="entr" presetSubtype="21" fill="hold" grpId="0" nodeType="withEffect">
                                  <p:stCondLst>
                                    <p:cond delay="0"/>
                                  </p:stCondLst>
                                  <p:childTnLst>
                                    <p:set>
                                      <p:cBhvr>
                                        <p:cTn id="49" dur="1" fill="hold">
                                          <p:stCondLst>
                                            <p:cond delay="0"/>
                                          </p:stCondLst>
                                        </p:cTn>
                                        <p:tgtEl>
                                          <p:spTgt spid="100"/>
                                        </p:tgtEl>
                                        <p:attrNameLst>
                                          <p:attrName>style.visibility</p:attrName>
                                        </p:attrNameLst>
                                      </p:cBhvr>
                                      <p:to>
                                        <p:strVal val="visible"/>
                                      </p:to>
                                    </p:set>
                                    <p:animEffect transition="in" filter="barn(inVertical)">
                                      <p:cBhvr>
                                        <p:cTn id="50" dur="500"/>
                                        <p:tgtEl>
                                          <p:spTgt spid="100"/>
                                        </p:tgtEl>
                                      </p:cBhvr>
                                    </p:animEffect>
                                  </p:childTnLst>
                                </p:cTn>
                              </p:par>
                            </p:childTnLst>
                          </p:cTn>
                        </p:par>
                      </p:childTnLst>
                    </p:cTn>
                  </p:par>
                  <p:par>
                    <p:cTn id="51" fill="hold">
                      <p:stCondLst>
                        <p:cond delay="indefinite"/>
                      </p:stCondLst>
                      <p:childTnLst>
                        <p:par>
                          <p:cTn id="52" fill="hold">
                            <p:stCondLst>
                              <p:cond delay="0"/>
                            </p:stCondLst>
                            <p:childTnLst>
                              <p:par>
                                <p:cTn id="53" presetID="16" presetClass="entr" presetSubtype="21" fill="hold" nodeType="click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barn(inVertical)">
                                      <p:cBhvr>
                                        <p:cTn id="55" dur="500"/>
                                        <p:tgtEl>
                                          <p:spTgt spid="11"/>
                                        </p:tgtEl>
                                      </p:cBhvr>
                                    </p:animEffect>
                                  </p:childTnLst>
                                </p:cTn>
                              </p:par>
                              <p:par>
                                <p:cTn id="56" presetID="16" presetClass="entr" presetSubtype="21" fill="hold" grpId="0" nodeType="withEffect">
                                  <p:stCondLst>
                                    <p:cond delay="0"/>
                                  </p:stCondLst>
                                  <p:childTnLst>
                                    <p:set>
                                      <p:cBhvr>
                                        <p:cTn id="57" dur="1" fill="hold">
                                          <p:stCondLst>
                                            <p:cond delay="0"/>
                                          </p:stCondLst>
                                        </p:cTn>
                                        <p:tgtEl>
                                          <p:spTgt spid="134"/>
                                        </p:tgtEl>
                                        <p:attrNameLst>
                                          <p:attrName>style.visibility</p:attrName>
                                        </p:attrNameLst>
                                      </p:cBhvr>
                                      <p:to>
                                        <p:strVal val="visible"/>
                                      </p:to>
                                    </p:set>
                                    <p:animEffect transition="in" filter="barn(inVertical)">
                                      <p:cBhvr>
                                        <p:cTn id="58" dur="500"/>
                                        <p:tgtEl>
                                          <p:spTgt spid="134"/>
                                        </p:tgtEl>
                                      </p:cBhvr>
                                    </p:animEffect>
                                  </p:childTnLst>
                                </p:cTn>
                              </p:par>
                              <p:par>
                                <p:cTn id="59" presetID="16" presetClass="entr" presetSubtype="21" fill="hold" grpId="0" nodeType="withEffect">
                                  <p:stCondLst>
                                    <p:cond delay="0"/>
                                  </p:stCondLst>
                                  <p:childTnLst>
                                    <p:set>
                                      <p:cBhvr>
                                        <p:cTn id="60" dur="1" fill="hold">
                                          <p:stCondLst>
                                            <p:cond delay="0"/>
                                          </p:stCondLst>
                                        </p:cTn>
                                        <p:tgtEl>
                                          <p:spTgt spid="12"/>
                                        </p:tgtEl>
                                        <p:attrNameLst>
                                          <p:attrName>style.visibility</p:attrName>
                                        </p:attrNameLst>
                                      </p:cBhvr>
                                      <p:to>
                                        <p:strVal val="visible"/>
                                      </p:to>
                                    </p:set>
                                    <p:animEffect transition="in" filter="barn(inVertical)">
                                      <p:cBhvr>
                                        <p:cTn id="6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133" grpId="0" animBg="1"/>
      <p:bldP spid="89" grpId="0" animBg="1"/>
      <p:bldP spid="88" grpId="0" animBg="1"/>
      <p:bldP spid="135" grpId="0" animBg="1"/>
      <p:bldP spid="100" grpId="0" animBg="1"/>
      <p:bldP spid="134" grpId="0" animBg="1"/>
      <p:bldP spid="1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ormAutofit/>
          </a:bodyPr>
          <a:lstStyle/>
          <a:p>
            <a:r>
              <a:rPr lang="zh-CN" altLang="en-US" dirty="0" smtClean="0">
                <a:latin typeface="微软雅黑" pitchFamily="34" charset="-122"/>
                <a:ea typeface="微软雅黑" pitchFamily="34" charset="-122"/>
              </a:rPr>
              <a:t>数据治理工作实践要点</a:t>
            </a:r>
            <a:endParaRPr lang="en-US" dirty="0">
              <a:latin typeface="微软雅黑" pitchFamily="34" charset="-122"/>
              <a:ea typeface="微软雅黑" pitchFamily="34" charset="-122"/>
            </a:endParaRPr>
          </a:p>
        </p:txBody>
      </p:sp>
      <p:grpSp>
        <p:nvGrpSpPr>
          <p:cNvPr id="56" name="Group 55"/>
          <p:cNvGrpSpPr/>
          <p:nvPr/>
        </p:nvGrpSpPr>
        <p:grpSpPr>
          <a:xfrm>
            <a:off x="7291618" y="1099215"/>
            <a:ext cx="4077366" cy="3024515"/>
            <a:chOff x="7291618" y="1083975"/>
            <a:chExt cx="4077366" cy="3024515"/>
          </a:xfrm>
        </p:grpSpPr>
        <p:cxnSp>
          <p:nvCxnSpPr>
            <p:cNvPr id="9" name="肘形连接符 3"/>
            <p:cNvCxnSpPr>
              <a:cxnSpLocks noChangeShapeType="1"/>
            </p:cNvCxnSpPr>
            <p:nvPr/>
          </p:nvCxnSpPr>
          <p:spPr bwMode="auto">
            <a:xfrm rot="10800000" flipV="1">
              <a:off x="7787641" y="2271637"/>
              <a:ext cx="2938511" cy="1836853"/>
            </a:xfrm>
            <a:prstGeom prst="bentConnector3">
              <a:avLst>
                <a:gd name="adj1" fmla="val 50000"/>
              </a:avLst>
            </a:prstGeom>
            <a:noFill/>
            <a:ln w="19050">
              <a:solidFill>
                <a:schemeClr val="tx1">
                  <a:lumMod val="75000"/>
                  <a:lumOff val="25000"/>
                </a:schemeClr>
              </a:solidFill>
              <a:bevel/>
              <a:headEnd type="oval" w="med" len="med"/>
              <a:tailEnd type="oval" w="med" len="med"/>
            </a:ln>
            <a:extLst>
              <a:ext uri="{909E8E84-426E-40DD-AFC4-6F175D3DCCD1}">
                <a14:hiddenFill xmlns:a14="http://schemas.microsoft.com/office/drawing/2010/main">
                  <a:noFill/>
                </a14:hiddenFill>
              </a:ext>
            </a:extLst>
          </p:spPr>
        </p:cxnSp>
        <p:sp>
          <p:nvSpPr>
            <p:cNvPr id="28" name="文本框 17"/>
            <p:cNvSpPr>
              <a:spLocks noChangeArrowheads="1"/>
            </p:cNvSpPr>
            <p:nvPr/>
          </p:nvSpPr>
          <p:spPr bwMode="auto">
            <a:xfrm>
              <a:off x="7291618" y="1579143"/>
              <a:ext cx="3463086" cy="524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t"/>
            <a:lstStyle/>
            <a:p>
              <a:pPr algn="ctr">
                <a:lnSpc>
                  <a:spcPct val="95000"/>
                </a:lnSpc>
                <a:spcBef>
                  <a:spcPts val="400"/>
                </a:spcBef>
              </a:pPr>
              <a:r>
                <a:rPr lang="zh-CN" altLang="en-US" dirty="0" smtClean="0"/>
                <a:t>数据</a:t>
              </a:r>
              <a:r>
                <a:rPr lang="zh-CN" altLang="en-US" dirty="0"/>
                <a:t>资产盘点和专项治理，是数据治理的业务动力</a:t>
              </a:r>
              <a:endParaRPr lang="zh-CN" altLang="en-US" dirty="0">
                <a:sym typeface="方正兰亭黑_GBK" pitchFamily="2" charset="-122"/>
              </a:endParaRPr>
            </a:p>
          </p:txBody>
        </p:sp>
        <p:grpSp>
          <p:nvGrpSpPr>
            <p:cNvPr id="39" name="组合 63"/>
            <p:cNvGrpSpPr/>
            <p:nvPr/>
          </p:nvGrpSpPr>
          <p:grpSpPr>
            <a:xfrm>
              <a:off x="10018470" y="2174067"/>
              <a:ext cx="1350514" cy="1381993"/>
              <a:chOff x="7097719" y="1832371"/>
              <a:chExt cx="980337" cy="980338"/>
            </a:xfrm>
          </p:grpSpPr>
          <p:grpSp>
            <p:nvGrpSpPr>
              <p:cNvPr id="40" name="组合 51"/>
              <p:cNvGrpSpPr/>
              <p:nvPr/>
            </p:nvGrpSpPr>
            <p:grpSpPr>
              <a:xfrm>
                <a:off x="7097719" y="1832371"/>
                <a:ext cx="980337" cy="980338"/>
                <a:chOff x="304800" y="673100"/>
                <a:chExt cx="4000500" cy="4000500"/>
              </a:xfrm>
              <a:effectLst>
                <a:outerShdw blurRad="444500" dist="254000" dir="8100000" algn="tr" rotWithShape="0">
                  <a:prstClr val="black">
                    <a:alpha val="50000"/>
                  </a:prstClr>
                </a:outerShdw>
              </a:effectLst>
            </p:grpSpPr>
            <p:sp>
              <p:nvSpPr>
                <p:cNvPr id="42"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43" name="椭圆 53"/>
                <p:cNvSpPr/>
                <p:nvPr/>
              </p:nvSpPr>
              <p:spPr>
                <a:xfrm>
                  <a:off x="392111" y="760420"/>
                  <a:ext cx="3825875" cy="3825872"/>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41" name="Freeform 41"/>
              <p:cNvSpPr>
                <a:spLocks noEditPoints="1" noChangeArrowheads="1"/>
              </p:cNvSpPr>
              <p:nvPr/>
            </p:nvSpPr>
            <p:spPr bwMode="auto">
              <a:xfrm>
                <a:off x="7334035" y="2103125"/>
                <a:ext cx="476079" cy="381999"/>
              </a:xfrm>
              <a:custGeom>
                <a:avLst/>
                <a:gdLst>
                  <a:gd name="T0" fmla="*/ 2147483647 w 72"/>
                  <a:gd name="T1" fmla="*/ 2147483647 h 58"/>
                  <a:gd name="T2" fmla="*/ 2147483647 w 72"/>
                  <a:gd name="T3" fmla="*/ 2147483647 h 58"/>
                  <a:gd name="T4" fmla="*/ 2147483647 w 72"/>
                  <a:gd name="T5" fmla="*/ 2147483647 h 58"/>
                  <a:gd name="T6" fmla="*/ 2147483647 w 72"/>
                  <a:gd name="T7" fmla="*/ 2147483647 h 58"/>
                  <a:gd name="T8" fmla="*/ 2147483647 w 72"/>
                  <a:gd name="T9" fmla="*/ 2147483647 h 58"/>
                  <a:gd name="T10" fmla="*/ 2147483647 w 72"/>
                  <a:gd name="T11" fmla="*/ 0 h 58"/>
                  <a:gd name="T12" fmla="*/ 2147483647 w 72"/>
                  <a:gd name="T13" fmla="*/ 0 h 58"/>
                  <a:gd name="T14" fmla="*/ 2147483647 w 72"/>
                  <a:gd name="T15" fmla="*/ 2147483647 h 58"/>
                  <a:gd name="T16" fmla="*/ 2147483647 w 72"/>
                  <a:gd name="T17" fmla="*/ 2147483647 h 58"/>
                  <a:gd name="T18" fmla="*/ 2147483647 w 72"/>
                  <a:gd name="T19" fmla="*/ 2147483647 h 58"/>
                  <a:gd name="T20" fmla="*/ 2147483647 w 72"/>
                  <a:gd name="T21" fmla="*/ 2147483647 h 58"/>
                  <a:gd name="T22" fmla="*/ 0 w 72"/>
                  <a:gd name="T23" fmla="*/ 2147483647 h 58"/>
                  <a:gd name="T24" fmla="*/ 0 w 72"/>
                  <a:gd name="T25" fmla="*/ 2147483647 h 58"/>
                  <a:gd name="T26" fmla="*/ 2147483647 w 72"/>
                  <a:gd name="T27" fmla="*/ 2147483647 h 58"/>
                  <a:gd name="T28" fmla="*/ 2147483647 w 72"/>
                  <a:gd name="T29" fmla="*/ 2147483647 h 58"/>
                  <a:gd name="T30" fmla="*/ 2147483647 w 72"/>
                  <a:gd name="T31" fmla="*/ 2147483647 h 58"/>
                  <a:gd name="T32" fmla="*/ 2147483647 w 72"/>
                  <a:gd name="T33" fmla="*/ 2147483647 h 58"/>
                  <a:gd name="T34" fmla="*/ 0 w 72"/>
                  <a:gd name="T35" fmla="*/ 2147483647 h 58"/>
                  <a:gd name="T36" fmla="*/ 2147483647 w 72"/>
                  <a:gd name="T37" fmla="*/ 2147483647 h 58"/>
                  <a:gd name="T38" fmla="*/ 2147483647 w 72"/>
                  <a:gd name="T39" fmla="*/ 2147483647 h 58"/>
                  <a:gd name="T40" fmla="*/ 2147483647 w 72"/>
                  <a:gd name="T41" fmla="*/ 2147483647 h 58"/>
                  <a:gd name="T42" fmla="*/ 2147483647 w 72"/>
                  <a:gd name="T43" fmla="*/ 2147483647 h 58"/>
                  <a:gd name="T44" fmla="*/ 2147483647 w 72"/>
                  <a:gd name="T45" fmla="*/ 2147483647 h 58"/>
                  <a:gd name="T46" fmla="*/ 2147483647 w 72"/>
                  <a:gd name="T47" fmla="*/ 2147483647 h 58"/>
                  <a:gd name="T48" fmla="*/ 2147483647 w 72"/>
                  <a:gd name="T49" fmla="*/ 2147483647 h 58"/>
                  <a:gd name="T50" fmla="*/ 2147483647 w 72"/>
                  <a:gd name="T51" fmla="*/ 2147483647 h 58"/>
                  <a:gd name="T52" fmla="*/ 2147483647 w 72"/>
                  <a:gd name="T53" fmla="*/ 2147483647 h 58"/>
                  <a:gd name="T54" fmla="*/ 2147483647 w 72"/>
                  <a:gd name="T55" fmla="*/ 2147483647 h 58"/>
                  <a:gd name="T56" fmla="*/ 2147483647 w 72"/>
                  <a:gd name="T57" fmla="*/ 2147483647 h 58"/>
                  <a:gd name="T58" fmla="*/ 2147483647 w 72"/>
                  <a:gd name="T59" fmla="*/ 2147483647 h 5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72"/>
                  <a:gd name="T91" fmla="*/ 0 h 58"/>
                  <a:gd name="T92" fmla="*/ 72 w 72"/>
                  <a:gd name="T93" fmla="*/ 58 h 58"/>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72" h="58">
                    <a:moveTo>
                      <a:pt x="25" y="5"/>
                    </a:moveTo>
                    <a:cubicBezTo>
                      <a:pt x="48" y="5"/>
                      <a:pt x="48" y="5"/>
                      <a:pt x="48" y="5"/>
                    </a:cubicBezTo>
                    <a:cubicBezTo>
                      <a:pt x="48" y="11"/>
                      <a:pt x="48" y="11"/>
                      <a:pt x="48" y="11"/>
                    </a:cubicBezTo>
                    <a:cubicBezTo>
                      <a:pt x="53" y="11"/>
                      <a:pt x="53" y="11"/>
                      <a:pt x="53" y="11"/>
                    </a:cubicBezTo>
                    <a:cubicBezTo>
                      <a:pt x="53" y="4"/>
                      <a:pt x="53" y="4"/>
                      <a:pt x="53" y="4"/>
                    </a:cubicBezTo>
                    <a:cubicBezTo>
                      <a:pt x="53" y="2"/>
                      <a:pt x="51" y="0"/>
                      <a:pt x="48" y="0"/>
                    </a:cubicBezTo>
                    <a:cubicBezTo>
                      <a:pt x="24" y="0"/>
                      <a:pt x="24" y="0"/>
                      <a:pt x="24" y="0"/>
                    </a:cubicBezTo>
                    <a:cubicBezTo>
                      <a:pt x="22" y="0"/>
                      <a:pt x="20" y="2"/>
                      <a:pt x="20" y="4"/>
                    </a:cubicBezTo>
                    <a:cubicBezTo>
                      <a:pt x="20" y="11"/>
                      <a:pt x="20" y="11"/>
                      <a:pt x="20" y="11"/>
                    </a:cubicBezTo>
                    <a:cubicBezTo>
                      <a:pt x="25" y="11"/>
                      <a:pt x="25" y="11"/>
                      <a:pt x="25" y="11"/>
                    </a:cubicBezTo>
                    <a:lnTo>
                      <a:pt x="25" y="5"/>
                    </a:lnTo>
                    <a:close/>
                    <a:moveTo>
                      <a:pt x="0" y="19"/>
                    </a:moveTo>
                    <a:cubicBezTo>
                      <a:pt x="0" y="53"/>
                      <a:pt x="0" y="53"/>
                      <a:pt x="0" y="53"/>
                    </a:cubicBezTo>
                    <a:cubicBezTo>
                      <a:pt x="0" y="56"/>
                      <a:pt x="3" y="58"/>
                      <a:pt x="5" y="58"/>
                    </a:cubicBezTo>
                    <a:cubicBezTo>
                      <a:pt x="10" y="58"/>
                      <a:pt x="10" y="58"/>
                      <a:pt x="10" y="58"/>
                    </a:cubicBezTo>
                    <a:cubicBezTo>
                      <a:pt x="10" y="14"/>
                      <a:pt x="10" y="14"/>
                      <a:pt x="10" y="14"/>
                    </a:cubicBezTo>
                    <a:cubicBezTo>
                      <a:pt x="5" y="14"/>
                      <a:pt x="5" y="14"/>
                      <a:pt x="5" y="14"/>
                    </a:cubicBezTo>
                    <a:cubicBezTo>
                      <a:pt x="3" y="14"/>
                      <a:pt x="0" y="16"/>
                      <a:pt x="0" y="19"/>
                    </a:cubicBezTo>
                    <a:close/>
                    <a:moveTo>
                      <a:pt x="14" y="58"/>
                    </a:moveTo>
                    <a:cubicBezTo>
                      <a:pt x="59" y="58"/>
                      <a:pt x="59" y="58"/>
                      <a:pt x="59" y="58"/>
                    </a:cubicBezTo>
                    <a:cubicBezTo>
                      <a:pt x="59" y="14"/>
                      <a:pt x="59" y="14"/>
                      <a:pt x="59" y="14"/>
                    </a:cubicBezTo>
                    <a:cubicBezTo>
                      <a:pt x="14" y="14"/>
                      <a:pt x="14" y="14"/>
                      <a:pt x="14" y="14"/>
                    </a:cubicBezTo>
                    <a:lnTo>
                      <a:pt x="14" y="58"/>
                    </a:lnTo>
                    <a:close/>
                    <a:moveTo>
                      <a:pt x="67" y="14"/>
                    </a:moveTo>
                    <a:cubicBezTo>
                      <a:pt x="63" y="14"/>
                      <a:pt x="63" y="14"/>
                      <a:pt x="63" y="14"/>
                    </a:cubicBezTo>
                    <a:cubicBezTo>
                      <a:pt x="63" y="58"/>
                      <a:pt x="63" y="58"/>
                      <a:pt x="63" y="58"/>
                    </a:cubicBezTo>
                    <a:cubicBezTo>
                      <a:pt x="67" y="58"/>
                      <a:pt x="67" y="58"/>
                      <a:pt x="67" y="58"/>
                    </a:cubicBezTo>
                    <a:cubicBezTo>
                      <a:pt x="70" y="58"/>
                      <a:pt x="72" y="56"/>
                      <a:pt x="72" y="53"/>
                    </a:cubicBezTo>
                    <a:cubicBezTo>
                      <a:pt x="72" y="19"/>
                      <a:pt x="72" y="19"/>
                      <a:pt x="72" y="19"/>
                    </a:cubicBezTo>
                    <a:cubicBezTo>
                      <a:pt x="72" y="16"/>
                      <a:pt x="70" y="14"/>
                      <a:pt x="67" y="14"/>
                    </a:cubicBezTo>
                    <a:close/>
                  </a:path>
                </a:pathLst>
              </a:custGeom>
              <a:solidFill>
                <a:schemeClr val="tx2">
                  <a:lumMod val="50000"/>
                </a:schemeClr>
              </a:solidFill>
              <a:ln>
                <a:noFill/>
              </a:ln>
              <a:extLst/>
            </p:spPr>
            <p:txBody>
              <a:bodyPr/>
              <a:lstStyle/>
              <a:p>
                <a:endParaRPr lang="zh-CN" altLang="en-US" sz="2400"/>
              </a:p>
            </p:txBody>
          </p:sp>
        </p:grpSp>
        <p:sp>
          <p:nvSpPr>
            <p:cNvPr id="45" name="文本框 16"/>
            <p:cNvSpPr>
              <a:spLocks noChangeArrowheads="1"/>
            </p:cNvSpPr>
            <p:nvPr/>
          </p:nvSpPr>
          <p:spPr bwMode="auto">
            <a:xfrm>
              <a:off x="8025933" y="1083975"/>
              <a:ext cx="183575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40" tIns="45720" rIns="91440" bIns="45720">
              <a:spAutoFit/>
            </a:bodyPr>
            <a:lstStyle>
              <a:lvl1pPr eaLnBrk="0" hangingPunct="0">
                <a:lnSpc>
                  <a:spcPct val="90000"/>
                </a:lnSpc>
                <a:spcBef>
                  <a:spcPts val="1000"/>
                </a:spcBef>
                <a:buChar char="•"/>
                <a:defRPr sz="2800">
                  <a:solidFill>
                    <a:schemeClr val="tx1"/>
                  </a:solidFill>
                  <a:latin typeface="方正兰亭黑_GBK" pitchFamily="2" charset="-122"/>
                  <a:ea typeface="方正兰亭黑_GBK" pitchFamily="2" charset="-122"/>
                  <a:sym typeface="Calibri" pitchFamily="34" charset="0"/>
                </a:defRPr>
              </a:lvl1pPr>
              <a:lvl2pPr marL="742950" indent="-285750" eaLnBrk="0" hangingPunct="0">
                <a:lnSpc>
                  <a:spcPct val="90000"/>
                </a:lnSpc>
                <a:spcBef>
                  <a:spcPts val="500"/>
                </a:spcBef>
                <a:buChar char="•"/>
                <a:defRPr sz="2400">
                  <a:solidFill>
                    <a:schemeClr val="tx1"/>
                  </a:solidFill>
                  <a:latin typeface="方正兰亭黑_GBK" pitchFamily="2" charset="-122"/>
                  <a:ea typeface="方正兰亭黑_GBK" pitchFamily="2" charset="-122"/>
                  <a:sym typeface="Calibri" pitchFamily="34" charset="0"/>
                </a:defRPr>
              </a:lvl2pPr>
              <a:lvl3pPr marL="1143000" indent="-228600" eaLnBrk="0" hangingPunct="0">
                <a:lnSpc>
                  <a:spcPct val="90000"/>
                </a:lnSpc>
                <a:spcBef>
                  <a:spcPts val="500"/>
                </a:spcBef>
                <a:buChar char="•"/>
                <a:defRPr sz="2000">
                  <a:solidFill>
                    <a:schemeClr val="tx1"/>
                  </a:solidFill>
                  <a:latin typeface="方正兰亭黑_GBK" pitchFamily="2" charset="-122"/>
                  <a:ea typeface="方正兰亭黑_GBK" pitchFamily="2" charset="-122"/>
                  <a:sym typeface="Calibri" pitchFamily="34" charset="0"/>
                </a:defRPr>
              </a:lvl3pPr>
              <a:lvl4pPr marL="1600200" indent="-228600" eaLnBrk="0" hangingPunct="0">
                <a:lnSpc>
                  <a:spcPct val="90000"/>
                </a:lnSpc>
                <a:spcBef>
                  <a:spcPts val="500"/>
                </a:spcBef>
                <a:buChar char="•"/>
                <a:defRPr>
                  <a:solidFill>
                    <a:schemeClr val="tx1"/>
                  </a:solidFill>
                  <a:latin typeface="方正兰亭黑_GBK" pitchFamily="2" charset="-122"/>
                  <a:ea typeface="方正兰亭黑_GBK" pitchFamily="2" charset="-122"/>
                  <a:sym typeface="Calibri" pitchFamily="34" charset="0"/>
                </a:defRPr>
              </a:lvl4pPr>
              <a:lvl5pPr marL="2057400" indent="-228600" eaLnBrk="0" hangingPunct="0">
                <a:lnSpc>
                  <a:spcPct val="90000"/>
                </a:lnSpc>
                <a:spcBef>
                  <a:spcPts val="500"/>
                </a:spcBef>
                <a:buChar char="•"/>
                <a:defRPr>
                  <a:solidFill>
                    <a:schemeClr val="tx1"/>
                  </a:solidFill>
                  <a:latin typeface="方正兰亭黑_GBK" pitchFamily="2" charset="-122"/>
                  <a:ea typeface="方正兰亭黑_GBK" pitchFamily="2" charset="-122"/>
                  <a:sym typeface="Calibri" pitchFamily="34" charset="0"/>
                </a:defRPr>
              </a:lvl5pPr>
              <a:lvl6pPr marL="25146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6pPr>
              <a:lvl7pPr marL="29718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7pPr>
              <a:lvl8pPr marL="34290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8pPr>
              <a:lvl9pPr marL="38862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9pPr>
            </a:lstStyle>
            <a:p>
              <a:pPr eaLnBrk="1" hangingPunct="1">
                <a:lnSpc>
                  <a:spcPct val="100000"/>
                </a:lnSpc>
                <a:spcBef>
                  <a:spcPct val="0"/>
                </a:spcBef>
                <a:buFont typeface="Arial" pitchFamily="34" charset="0"/>
                <a:buNone/>
              </a:pPr>
              <a:r>
                <a:rPr lang="en-US" altLang="zh-CN" sz="2000" b="1" dirty="0" smtClean="0">
                  <a:solidFill>
                    <a:srgbClr val="FF0000"/>
                  </a:solidFill>
                  <a:latin typeface="微软雅黑" panose="020B0503020204020204" pitchFamily="34" charset="-122"/>
                  <a:ea typeface="微软雅黑" panose="020B0503020204020204" pitchFamily="34" charset="-122"/>
                </a:rPr>
                <a:t>-</a:t>
              </a:r>
              <a:r>
                <a:rPr lang="zh-CN" altLang="en-US" sz="2000" b="1" dirty="0" smtClean="0">
                  <a:solidFill>
                    <a:srgbClr val="FF0000"/>
                  </a:solidFill>
                  <a:latin typeface="微软雅黑" panose="020B0503020204020204" pitchFamily="34" charset="-122"/>
                  <a:ea typeface="微软雅黑" panose="020B0503020204020204" pitchFamily="34" charset="-122"/>
                </a:rPr>
                <a:t>数据专项治理</a:t>
              </a:r>
              <a:endParaRPr lang="zh-CN" altLang="en-US" sz="2000" b="1" dirty="0">
                <a:solidFill>
                  <a:srgbClr val="FF0000"/>
                </a:solidFill>
                <a:latin typeface="微软雅黑" panose="020B0503020204020204" pitchFamily="34" charset="-122"/>
                <a:ea typeface="微软雅黑" panose="020B0503020204020204" pitchFamily="34" charset="-122"/>
              </a:endParaRPr>
            </a:p>
          </p:txBody>
        </p:sp>
      </p:grpSp>
      <p:grpSp>
        <p:nvGrpSpPr>
          <p:cNvPr id="58" name="Group 57"/>
          <p:cNvGrpSpPr/>
          <p:nvPr/>
        </p:nvGrpSpPr>
        <p:grpSpPr>
          <a:xfrm>
            <a:off x="7283071" y="3879107"/>
            <a:ext cx="4118337" cy="2483905"/>
            <a:chOff x="7283071" y="3863867"/>
            <a:chExt cx="4118337" cy="2483905"/>
          </a:xfrm>
        </p:grpSpPr>
        <p:cxnSp>
          <p:nvCxnSpPr>
            <p:cNvPr id="10" name="肘形连接符 2"/>
            <p:cNvCxnSpPr>
              <a:cxnSpLocks noChangeShapeType="1"/>
            </p:cNvCxnSpPr>
            <p:nvPr/>
          </p:nvCxnSpPr>
          <p:spPr bwMode="auto">
            <a:xfrm rot="10800000">
              <a:off x="7787642" y="4297332"/>
              <a:ext cx="2966151" cy="874195"/>
            </a:xfrm>
            <a:prstGeom prst="bentConnector3">
              <a:avLst>
                <a:gd name="adj1" fmla="val 50000"/>
              </a:avLst>
            </a:prstGeom>
            <a:noFill/>
            <a:ln w="19050">
              <a:solidFill>
                <a:schemeClr val="tx1">
                  <a:lumMod val="75000"/>
                  <a:lumOff val="25000"/>
                </a:schemeClr>
              </a:solidFill>
              <a:bevel/>
              <a:headEnd type="oval" w="med" len="med"/>
              <a:tailEnd type="oval" w="med" len="med"/>
            </a:ln>
            <a:extLst>
              <a:ext uri="{909E8E84-426E-40DD-AFC4-6F175D3DCCD1}">
                <a14:hiddenFill xmlns:a14="http://schemas.microsoft.com/office/drawing/2010/main">
                  <a:noFill/>
                </a14:hiddenFill>
              </a:ext>
            </a:extLst>
          </p:spPr>
        </p:cxnSp>
        <p:grpSp>
          <p:nvGrpSpPr>
            <p:cNvPr id="29" name="组合 48"/>
            <p:cNvGrpSpPr/>
            <p:nvPr/>
          </p:nvGrpSpPr>
          <p:grpSpPr>
            <a:xfrm>
              <a:off x="10050894" y="3863867"/>
              <a:ext cx="1350514" cy="1381992"/>
              <a:chOff x="304800" y="673100"/>
              <a:chExt cx="4000500" cy="4000500"/>
            </a:xfrm>
            <a:effectLst>
              <a:outerShdw blurRad="444500" dist="254000" dir="8100000" algn="tr" rotWithShape="0">
                <a:prstClr val="black">
                  <a:alpha val="50000"/>
                </a:prstClr>
              </a:outerShdw>
            </a:effectLst>
          </p:grpSpPr>
          <p:sp>
            <p:nvSpPr>
              <p:cNvPr id="30" name="同心圆 4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31" name="椭圆 50"/>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grpSp>
        <p:grpSp>
          <p:nvGrpSpPr>
            <p:cNvPr id="17" name="组合 9"/>
            <p:cNvGrpSpPr>
              <a:grpSpLocks/>
            </p:cNvGrpSpPr>
            <p:nvPr/>
          </p:nvGrpSpPr>
          <p:grpSpPr bwMode="auto">
            <a:xfrm>
              <a:off x="10559380" y="4234547"/>
              <a:ext cx="388818" cy="671134"/>
              <a:chOff x="0" y="0"/>
              <a:chExt cx="292099" cy="492124"/>
            </a:xfrm>
            <a:solidFill>
              <a:srgbClr val="C00000"/>
            </a:solidFill>
          </p:grpSpPr>
          <p:sp>
            <p:nvSpPr>
              <p:cNvPr id="21" name="Freeform 15"/>
              <p:cNvSpPr>
                <a:spLocks noEditPoints="1" noChangeArrowheads="1"/>
              </p:cNvSpPr>
              <p:nvPr/>
            </p:nvSpPr>
            <p:spPr bwMode="auto">
              <a:xfrm>
                <a:off x="0" y="0"/>
                <a:ext cx="292099" cy="492124"/>
              </a:xfrm>
              <a:custGeom>
                <a:avLst/>
                <a:gdLst>
                  <a:gd name="T0" fmla="*/ 0 w 166"/>
                  <a:gd name="T1" fmla="*/ 2147483647 h 280"/>
                  <a:gd name="T2" fmla="*/ 2147483647 w 166"/>
                  <a:gd name="T3" fmla="*/ 2147483647 h 280"/>
                  <a:gd name="T4" fmla="*/ 2147483647 w 166"/>
                  <a:gd name="T5" fmla="*/ 2147483647 h 280"/>
                  <a:gd name="T6" fmla="*/ 2147483647 w 166"/>
                  <a:gd name="T7" fmla="*/ 2147483647 h 280"/>
                  <a:gd name="T8" fmla="*/ 2147483647 w 166"/>
                  <a:gd name="T9" fmla="*/ 2147483647 h 280"/>
                  <a:gd name="T10" fmla="*/ 2147483647 w 166"/>
                  <a:gd name="T11" fmla="*/ 2147483647 h 280"/>
                  <a:gd name="T12" fmla="*/ 2147483647 w 166"/>
                  <a:gd name="T13" fmla="*/ 2147483647 h 280"/>
                  <a:gd name="T14" fmla="*/ 2147483647 w 166"/>
                  <a:gd name="T15" fmla="*/ 2147483647 h 280"/>
                  <a:gd name="T16" fmla="*/ 2147483647 w 166"/>
                  <a:gd name="T17" fmla="*/ 2147483647 h 280"/>
                  <a:gd name="T18" fmla="*/ 0 w 166"/>
                  <a:gd name="T19" fmla="*/ 2147483647 h 280"/>
                  <a:gd name="T20" fmla="*/ 0 w 166"/>
                  <a:gd name="T21" fmla="*/ 2147483647 h 280"/>
                  <a:gd name="T22" fmla="*/ 0 w 166"/>
                  <a:gd name="T23" fmla="*/ 2147483647 h 280"/>
                  <a:gd name="T24" fmla="*/ 0 w 166"/>
                  <a:gd name="T25" fmla="*/ 0 h 280"/>
                  <a:gd name="T26" fmla="*/ 2147483647 w 166"/>
                  <a:gd name="T27" fmla="*/ 0 h 280"/>
                  <a:gd name="T28" fmla="*/ 2147483647 w 166"/>
                  <a:gd name="T29" fmla="*/ 2147483647 h 280"/>
                  <a:gd name="T30" fmla="*/ 2147483647 w 166"/>
                  <a:gd name="T31" fmla="*/ 2147483647 h 280"/>
                  <a:gd name="T32" fmla="*/ 2147483647 w 166"/>
                  <a:gd name="T33" fmla="*/ 2147483647 h 280"/>
                  <a:gd name="T34" fmla="*/ 2147483647 w 166"/>
                  <a:gd name="T35" fmla="*/ 2147483647 h 280"/>
                  <a:gd name="T36" fmla="*/ 2147483647 w 166"/>
                  <a:gd name="T37" fmla="*/ 2147483647 h 280"/>
                  <a:gd name="T38" fmla="*/ 2147483647 w 166"/>
                  <a:gd name="T39" fmla="*/ 2147483647 h 280"/>
                  <a:gd name="T40" fmla="*/ 2147483647 w 166"/>
                  <a:gd name="T41" fmla="*/ 2147483647 h 280"/>
                  <a:gd name="T42" fmla="*/ 0 w 166"/>
                  <a:gd name="T43" fmla="*/ 2147483647 h 280"/>
                  <a:gd name="T44" fmla="*/ 0 w 166"/>
                  <a:gd name="T45" fmla="*/ 0 h 28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66"/>
                  <a:gd name="T70" fmla="*/ 0 h 280"/>
                  <a:gd name="T71" fmla="*/ 166 w 166"/>
                  <a:gd name="T72" fmla="*/ 280 h 280"/>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66" h="280">
                    <a:moveTo>
                      <a:pt x="0" y="280"/>
                    </a:moveTo>
                    <a:lnTo>
                      <a:pt x="166" y="280"/>
                    </a:lnTo>
                    <a:lnTo>
                      <a:pt x="166" y="268"/>
                    </a:lnTo>
                    <a:lnTo>
                      <a:pt x="164" y="264"/>
                    </a:lnTo>
                    <a:lnTo>
                      <a:pt x="160" y="262"/>
                    </a:lnTo>
                    <a:lnTo>
                      <a:pt x="6" y="262"/>
                    </a:lnTo>
                    <a:lnTo>
                      <a:pt x="2" y="264"/>
                    </a:lnTo>
                    <a:lnTo>
                      <a:pt x="0" y="268"/>
                    </a:lnTo>
                    <a:lnTo>
                      <a:pt x="0" y="280"/>
                    </a:lnTo>
                    <a:close/>
                    <a:moveTo>
                      <a:pt x="0" y="0"/>
                    </a:moveTo>
                    <a:lnTo>
                      <a:pt x="166" y="0"/>
                    </a:lnTo>
                    <a:lnTo>
                      <a:pt x="166" y="12"/>
                    </a:lnTo>
                    <a:lnTo>
                      <a:pt x="164" y="16"/>
                    </a:lnTo>
                    <a:lnTo>
                      <a:pt x="160" y="18"/>
                    </a:lnTo>
                    <a:lnTo>
                      <a:pt x="6" y="18"/>
                    </a:lnTo>
                    <a:lnTo>
                      <a:pt x="2" y="16"/>
                    </a:lnTo>
                    <a:lnTo>
                      <a:pt x="0" y="12"/>
                    </a:lnTo>
                    <a:lnTo>
                      <a:pt x="0" y="0"/>
                    </a:lnTo>
                    <a:close/>
                  </a:path>
                </a:pathLst>
              </a:custGeom>
              <a:solidFill>
                <a:schemeClr val="tx2">
                  <a:lumMod val="50000"/>
                </a:schemeClr>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sz="2400"/>
              </a:p>
            </p:txBody>
          </p:sp>
          <p:sp>
            <p:nvSpPr>
              <p:cNvPr id="22" name="Freeform 16"/>
              <p:cNvSpPr>
                <a:spLocks noEditPoints="1" noChangeArrowheads="1"/>
              </p:cNvSpPr>
              <p:nvPr/>
            </p:nvSpPr>
            <p:spPr bwMode="auto">
              <a:xfrm>
                <a:off x="23812" y="46038"/>
                <a:ext cx="244476" cy="400050"/>
              </a:xfrm>
              <a:custGeom>
                <a:avLst/>
                <a:gdLst>
                  <a:gd name="T0" fmla="*/ 2147483647 w 138"/>
                  <a:gd name="T1" fmla="*/ 2147483647 h 228"/>
                  <a:gd name="T2" fmla="*/ 2147483647 w 138"/>
                  <a:gd name="T3" fmla="*/ 2147483647 h 228"/>
                  <a:gd name="T4" fmla="*/ 2147483647 w 138"/>
                  <a:gd name="T5" fmla="*/ 2147483647 h 228"/>
                  <a:gd name="T6" fmla="*/ 2147483647 w 138"/>
                  <a:gd name="T7" fmla="*/ 2147483647 h 228"/>
                  <a:gd name="T8" fmla="*/ 2147483647 w 138"/>
                  <a:gd name="T9" fmla="*/ 2147483647 h 228"/>
                  <a:gd name="T10" fmla="*/ 2147483647 w 138"/>
                  <a:gd name="T11" fmla="*/ 2147483647 h 228"/>
                  <a:gd name="T12" fmla="*/ 2147483647 w 138"/>
                  <a:gd name="T13" fmla="*/ 2147483647 h 228"/>
                  <a:gd name="T14" fmla="*/ 2147483647 w 138"/>
                  <a:gd name="T15" fmla="*/ 2147483647 h 228"/>
                  <a:gd name="T16" fmla="*/ 2147483647 w 138"/>
                  <a:gd name="T17" fmla="*/ 2147483647 h 228"/>
                  <a:gd name="T18" fmla="*/ 2147483647 w 138"/>
                  <a:gd name="T19" fmla="*/ 2147483647 h 228"/>
                  <a:gd name="T20" fmla="*/ 0 w 138"/>
                  <a:gd name="T21" fmla="*/ 2147483647 h 228"/>
                  <a:gd name="T22" fmla="*/ 0 w 138"/>
                  <a:gd name="T23" fmla="*/ 2147483647 h 228"/>
                  <a:gd name="T24" fmla="*/ 2147483647 w 138"/>
                  <a:gd name="T25" fmla="*/ 2147483647 h 228"/>
                  <a:gd name="T26" fmla="*/ 2147483647 w 138"/>
                  <a:gd name="T27" fmla="*/ 2147483647 h 228"/>
                  <a:gd name="T28" fmla="*/ 2147483647 w 138"/>
                  <a:gd name="T29" fmla="*/ 2147483647 h 228"/>
                  <a:gd name="T30" fmla="*/ 2147483647 w 138"/>
                  <a:gd name="T31" fmla="*/ 2147483647 h 228"/>
                  <a:gd name="T32" fmla="*/ 2147483647 w 138"/>
                  <a:gd name="T33" fmla="*/ 2147483647 h 228"/>
                  <a:gd name="T34" fmla="*/ 2147483647 w 138"/>
                  <a:gd name="T35" fmla="*/ 2147483647 h 228"/>
                  <a:gd name="T36" fmla="*/ 2147483647 w 138"/>
                  <a:gd name="T37" fmla="*/ 2147483647 h 228"/>
                  <a:gd name="T38" fmla="*/ 0 w 138"/>
                  <a:gd name="T39" fmla="*/ 2147483647 h 228"/>
                  <a:gd name="T40" fmla="*/ 2147483647 w 138"/>
                  <a:gd name="T41" fmla="*/ 0 h 228"/>
                  <a:gd name="T42" fmla="*/ 2147483647 w 138"/>
                  <a:gd name="T43" fmla="*/ 2147483647 h 228"/>
                  <a:gd name="T44" fmla="*/ 2147483647 w 138"/>
                  <a:gd name="T45" fmla="*/ 2147483647 h 228"/>
                  <a:gd name="T46" fmla="*/ 2147483647 w 138"/>
                  <a:gd name="T47" fmla="*/ 2147483647 h 228"/>
                  <a:gd name="T48" fmla="*/ 2147483647 w 138"/>
                  <a:gd name="T49" fmla="*/ 2147483647 h 228"/>
                  <a:gd name="T50" fmla="*/ 2147483647 w 138"/>
                  <a:gd name="T51" fmla="*/ 2147483647 h 228"/>
                  <a:gd name="T52" fmla="*/ 2147483647 w 138"/>
                  <a:gd name="T53" fmla="*/ 2147483647 h 228"/>
                  <a:gd name="T54" fmla="*/ 2147483647 w 138"/>
                  <a:gd name="T55" fmla="*/ 2147483647 h 228"/>
                  <a:gd name="T56" fmla="*/ 2147483647 w 138"/>
                  <a:gd name="T57" fmla="*/ 2147483647 h 228"/>
                  <a:gd name="T58" fmla="*/ 2147483647 w 138"/>
                  <a:gd name="T59" fmla="*/ 2147483647 h 228"/>
                  <a:gd name="T60" fmla="*/ 2147483647 w 138"/>
                  <a:gd name="T61" fmla="*/ 2147483647 h 228"/>
                  <a:gd name="T62" fmla="*/ 2147483647 w 138"/>
                  <a:gd name="T63" fmla="*/ 0 h 228"/>
                  <a:gd name="T64" fmla="*/ 2147483647 w 138"/>
                  <a:gd name="T65" fmla="*/ 2147483647 h 228"/>
                  <a:gd name="T66" fmla="*/ 2147483647 w 138"/>
                  <a:gd name="T67" fmla="*/ 2147483647 h 228"/>
                  <a:gd name="T68" fmla="*/ 2147483647 w 138"/>
                  <a:gd name="T69" fmla="*/ 2147483647 h 228"/>
                  <a:gd name="T70" fmla="*/ 2147483647 w 138"/>
                  <a:gd name="T71" fmla="*/ 2147483647 h 228"/>
                  <a:gd name="T72" fmla="*/ 2147483647 w 138"/>
                  <a:gd name="T73" fmla="*/ 2147483647 h 228"/>
                  <a:gd name="T74" fmla="*/ 2147483647 w 138"/>
                  <a:gd name="T75" fmla="*/ 2147483647 h 228"/>
                  <a:gd name="T76" fmla="*/ 2147483647 w 138"/>
                  <a:gd name="T77" fmla="*/ 2147483647 h 228"/>
                  <a:gd name="T78" fmla="*/ 2147483647 w 138"/>
                  <a:gd name="T79" fmla="*/ 2147483647 h 228"/>
                  <a:gd name="T80" fmla="*/ 2147483647 w 138"/>
                  <a:gd name="T81" fmla="*/ 2147483647 h 228"/>
                  <a:gd name="T82" fmla="*/ 2147483647 w 138"/>
                  <a:gd name="T83" fmla="*/ 2147483647 h 228"/>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38"/>
                  <a:gd name="T127" fmla="*/ 0 h 228"/>
                  <a:gd name="T128" fmla="*/ 138 w 138"/>
                  <a:gd name="T129" fmla="*/ 228 h 228"/>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38" h="228">
                    <a:moveTo>
                      <a:pt x="14" y="0"/>
                    </a:moveTo>
                    <a:lnTo>
                      <a:pt x="14" y="50"/>
                    </a:lnTo>
                    <a:lnTo>
                      <a:pt x="14" y="58"/>
                    </a:lnTo>
                    <a:lnTo>
                      <a:pt x="16" y="66"/>
                    </a:lnTo>
                    <a:lnTo>
                      <a:pt x="20" y="70"/>
                    </a:lnTo>
                    <a:lnTo>
                      <a:pt x="24" y="76"/>
                    </a:lnTo>
                    <a:lnTo>
                      <a:pt x="48" y="96"/>
                    </a:lnTo>
                    <a:lnTo>
                      <a:pt x="56" y="104"/>
                    </a:lnTo>
                    <a:lnTo>
                      <a:pt x="58" y="110"/>
                    </a:lnTo>
                    <a:lnTo>
                      <a:pt x="58" y="114"/>
                    </a:lnTo>
                    <a:lnTo>
                      <a:pt x="56" y="122"/>
                    </a:lnTo>
                    <a:lnTo>
                      <a:pt x="48" y="132"/>
                    </a:lnTo>
                    <a:lnTo>
                      <a:pt x="24" y="152"/>
                    </a:lnTo>
                    <a:lnTo>
                      <a:pt x="20" y="156"/>
                    </a:lnTo>
                    <a:lnTo>
                      <a:pt x="16" y="162"/>
                    </a:lnTo>
                    <a:lnTo>
                      <a:pt x="14" y="168"/>
                    </a:lnTo>
                    <a:lnTo>
                      <a:pt x="14" y="176"/>
                    </a:lnTo>
                    <a:lnTo>
                      <a:pt x="14" y="228"/>
                    </a:lnTo>
                    <a:lnTo>
                      <a:pt x="0" y="228"/>
                    </a:lnTo>
                    <a:lnTo>
                      <a:pt x="0" y="172"/>
                    </a:lnTo>
                    <a:lnTo>
                      <a:pt x="0" y="162"/>
                    </a:lnTo>
                    <a:lnTo>
                      <a:pt x="2" y="154"/>
                    </a:lnTo>
                    <a:lnTo>
                      <a:pt x="8" y="148"/>
                    </a:lnTo>
                    <a:lnTo>
                      <a:pt x="14" y="142"/>
                    </a:lnTo>
                    <a:lnTo>
                      <a:pt x="36" y="122"/>
                    </a:lnTo>
                    <a:lnTo>
                      <a:pt x="40" y="118"/>
                    </a:lnTo>
                    <a:lnTo>
                      <a:pt x="42" y="114"/>
                    </a:lnTo>
                    <a:lnTo>
                      <a:pt x="40" y="110"/>
                    </a:lnTo>
                    <a:lnTo>
                      <a:pt x="36" y="106"/>
                    </a:lnTo>
                    <a:lnTo>
                      <a:pt x="14" y="86"/>
                    </a:lnTo>
                    <a:lnTo>
                      <a:pt x="8" y="80"/>
                    </a:lnTo>
                    <a:lnTo>
                      <a:pt x="2" y="72"/>
                    </a:lnTo>
                    <a:lnTo>
                      <a:pt x="0" y="66"/>
                    </a:lnTo>
                    <a:lnTo>
                      <a:pt x="0" y="56"/>
                    </a:lnTo>
                    <a:lnTo>
                      <a:pt x="0" y="0"/>
                    </a:lnTo>
                    <a:lnTo>
                      <a:pt x="14" y="0"/>
                    </a:lnTo>
                    <a:close/>
                    <a:moveTo>
                      <a:pt x="124" y="228"/>
                    </a:moveTo>
                    <a:lnTo>
                      <a:pt x="124" y="176"/>
                    </a:lnTo>
                    <a:lnTo>
                      <a:pt x="124" y="168"/>
                    </a:lnTo>
                    <a:lnTo>
                      <a:pt x="122" y="162"/>
                    </a:lnTo>
                    <a:lnTo>
                      <a:pt x="118" y="156"/>
                    </a:lnTo>
                    <a:lnTo>
                      <a:pt x="114" y="152"/>
                    </a:lnTo>
                    <a:lnTo>
                      <a:pt x="90" y="132"/>
                    </a:lnTo>
                    <a:lnTo>
                      <a:pt x="82" y="122"/>
                    </a:lnTo>
                    <a:lnTo>
                      <a:pt x="80" y="114"/>
                    </a:lnTo>
                    <a:lnTo>
                      <a:pt x="80" y="110"/>
                    </a:lnTo>
                    <a:lnTo>
                      <a:pt x="82" y="104"/>
                    </a:lnTo>
                    <a:lnTo>
                      <a:pt x="90" y="96"/>
                    </a:lnTo>
                    <a:lnTo>
                      <a:pt x="114" y="76"/>
                    </a:lnTo>
                    <a:lnTo>
                      <a:pt x="118" y="70"/>
                    </a:lnTo>
                    <a:lnTo>
                      <a:pt x="122" y="66"/>
                    </a:lnTo>
                    <a:lnTo>
                      <a:pt x="124" y="58"/>
                    </a:lnTo>
                    <a:lnTo>
                      <a:pt x="124" y="50"/>
                    </a:lnTo>
                    <a:lnTo>
                      <a:pt x="124" y="0"/>
                    </a:lnTo>
                    <a:lnTo>
                      <a:pt x="138" y="0"/>
                    </a:lnTo>
                    <a:lnTo>
                      <a:pt x="138" y="56"/>
                    </a:lnTo>
                    <a:lnTo>
                      <a:pt x="138" y="66"/>
                    </a:lnTo>
                    <a:lnTo>
                      <a:pt x="136" y="72"/>
                    </a:lnTo>
                    <a:lnTo>
                      <a:pt x="132" y="80"/>
                    </a:lnTo>
                    <a:lnTo>
                      <a:pt x="124" y="86"/>
                    </a:lnTo>
                    <a:lnTo>
                      <a:pt x="102" y="106"/>
                    </a:lnTo>
                    <a:lnTo>
                      <a:pt x="98" y="110"/>
                    </a:lnTo>
                    <a:lnTo>
                      <a:pt x="96" y="114"/>
                    </a:lnTo>
                    <a:lnTo>
                      <a:pt x="98" y="118"/>
                    </a:lnTo>
                    <a:lnTo>
                      <a:pt x="102" y="122"/>
                    </a:lnTo>
                    <a:lnTo>
                      <a:pt x="124" y="142"/>
                    </a:lnTo>
                    <a:lnTo>
                      <a:pt x="132" y="148"/>
                    </a:lnTo>
                    <a:lnTo>
                      <a:pt x="136" y="154"/>
                    </a:lnTo>
                    <a:lnTo>
                      <a:pt x="138" y="162"/>
                    </a:lnTo>
                    <a:lnTo>
                      <a:pt x="138" y="172"/>
                    </a:lnTo>
                    <a:lnTo>
                      <a:pt x="138" y="228"/>
                    </a:lnTo>
                    <a:lnTo>
                      <a:pt x="124" y="228"/>
                    </a:lnTo>
                    <a:close/>
                  </a:path>
                </a:pathLst>
              </a:custGeom>
              <a:solidFill>
                <a:schemeClr val="tx2">
                  <a:lumMod val="50000"/>
                </a:schemeClr>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sz="2400"/>
              </a:p>
            </p:txBody>
          </p:sp>
          <p:sp>
            <p:nvSpPr>
              <p:cNvPr id="23" name="Freeform 17"/>
              <p:cNvSpPr>
                <a:spLocks noChangeArrowheads="1"/>
              </p:cNvSpPr>
              <p:nvPr/>
            </p:nvSpPr>
            <p:spPr bwMode="auto">
              <a:xfrm>
                <a:off x="63499" y="166689"/>
                <a:ext cx="165100" cy="279400"/>
              </a:xfrm>
              <a:custGeom>
                <a:avLst/>
                <a:gdLst>
                  <a:gd name="T0" fmla="*/ 0 w 94"/>
                  <a:gd name="T1" fmla="*/ 2147483647 h 160"/>
                  <a:gd name="T2" fmla="*/ 2147483647 w 94"/>
                  <a:gd name="T3" fmla="*/ 2147483647 h 160"/>
                  <a:gd name="T4" fmla="*/ 2147483647 w 94"/>
                  <a:gd name="T5" fmla="*/ 2147483647 h 160"/>
                  <a:gd name="T6" fmla="*/ 2147483647 w 94"/>
                  <a:gd name="T7" fmla="*/ 2147483647 h 160"/>
                  <a:gd name="T8" fmla="*/ 2147483647 w 94"/>
                  <a:gd name="T9" fmla="*/ 2147483647 h 160"/>
                  <a:gd name="T10" fmla="*/ 2147483647 w 94"/>
                  <a:gd name="T11" fmla="*/ 2147483647 h 160"/>
                  <a:gd name="T12" fmla="*/ 2147483647 w 94"/>
                  <a:gd name="T13" fmla="*/ 2147483647 h 160"/>
                  <a:gd name="T14" fmla="*/ 2147483647 w 94"/>
                  <a:gd name="T15" fmla="*/ 2147483647 h 160"/>
                  <a:gd name="T16" fmla="*/ 2147483647 w 94"/>
                  <a:gd name="T17" fmla="*/ 2147483647 h 160"/>
                  <a:gd name="T18" fmla="*/ 2147483647 w 94"/>
                  <a:gd name="T19" fmla="*/ 2147483647 h 160"/>
                  <a:gd name="T20" fmla="*/ 2147483647 w 94"/>
                  <a:gd name="T21" fmla="*/ 2147483647 h 160"/>
                  <a:gd name="T22" fmla="*/ 2147483647 w 94"/>
                  <a:gd name="T23" fmla="*/ 2147483647 h 160"/>
                  <a:gd name="T24" fmla="*/ 2147483647 w 94"/>
                  <a:gd name="T25" fmla="*/ 2147483647 h 160"/>
                  <a:gd name="T26" fmla="*/ 2147483647 w 94"/>
                  <a:gd name="T27" fmla="*/ 2147483647 h 160"/>
                  <a:gd name="T28" fmla="*/ 2147483647 w 94"/>
                  <a:gd name="T29" fmla="*/ 2147483647 h 160"/>
                  <a:gd name="T30" fmla="*/ 2147483647 w 94"/>
                  <a:gd name="T31" fmla="*/ 2147483647 h 160"/>
                  <a:gd name="T32" fmla="*/ 2147483647 w 94"/>
                  <a:gd name="T33" fmla="*/ 2147483647 h 160"/>
                  <a:gd name="T34" fmla="*/ 2147483647 w 94"/>
                  <a:gd name="T35" fmla="*/ 0 h 160"/>
                  <a:gd name="T36" fmla="*/ 2147483647 w 94"/>
                  <a:gd name="T37" fmla="*/ 0 h 160"/>
                  <a:gd name="T38" fmla="*/ 2147483647 w 94"/>
                  <a:gd name="T39" fmla="*/ 0 h 160"/>
                  <a:gd name="T40" fmla="*/ 2147483647 w 94"/>
                  <a:gd name="T41" fmla="*/ 0 h 160"/>
                  <a:gd name="T42" fmla="*/ 2147483647 w 94"/>
                  <a:gd name="T43" fmla="*/ 2147483647 h 160"/>
                  <a:gd name="T44" fmla="*/ 2147483647 w 94"/>
                  <a:gd name="T45" fmla="*/ 2147483647 h 160"/>
                  <a:gd name="T46" fmla="*/ 2147483647 w 94"/>
                  <a:gd name="T47" fmla="*/ 2147483647 h 160"/>
                  <a:gd name="T48" fmla="*/ 2147483647 w 94"/>
                  <a:gd name="T49" fmla="*/ 2147483647 h 160"/>
                  <a:gd name="T50" fmla="*/ 2147483647 w 94"/>
                  <a:gd name="T51" fmla="*/ 2147483647 h 160"/>
                  <a:gd name="T52" fmla="*/ 2147483647 w 94"/>
                  <a:gd name="T53" fmla="*/ 2147483647 h 160"/>
                  <a:gd name="T54" fmla="*/ 2147483647 w 94"/>
                  <a:gd name="T55" fmla="*/ 2147483647 h 160"/>
                  <a:gd name="T56" fmla="*/ 2147483647 w 94"/>
                  <a:gd name="T57" fmla="*/ 2147483647 h 160"/>
                  <a:gd name="T58" fmla="*/ 2147483647 w 94"/>
                  <a:gd name="T59" fmla="*/ 2147483647 h 160"/>
                  <a:gd name="T60" fmla="*/ 2147483647 w 94"/>
                  <a:gd name="T61" fmla="*/ 2147483647 h 160"/>
                  <a:gd name="T62" fmla="*/ 2147483647 w 94"/>
                  <a:gd name="T63" fmla="*/ 2147483647 h 160"/>
                  <a:gd name="T64" fmla="*/ 2147483647 w 94"/>
                  <a:gd name="T65" fmla="*/ 2147483647 h 160"/>
                  <a:gd name="T66" fmla="*/ 0 w 94"/>
                  <a:gd name="T67" fmla="*/ 2147483647 h 160"/>
                  <a:gd name="T68" fmla="*/ 0 w 94"/>
                  <a:gd name="T69" fmla="*/ 2147483647 h 16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94"/>
                  <a:gd name="T106" fmla="*/ 0 h 160"/>
                  <a:gd name="T107" fmla="*/ 94 w 94"/>
                  <a:gd name="T108" fmla="*/ 160 h 16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94" h="160">
                    <a:moveTo>
                      <a:pt x="0" y="160"/>
                    </a:moveTo>
                    <a:lnTo>
                      <a:pt x="48" y="160"/>
                    </a:lnTo>
                    <a:lnTo>
                      <a:pt x="94" y="160"/>
                    </a:lnTo>
                    <a:lnTo>
                      <a:pt x="94" y="134"/>
                    </a:lnTo>
                    <a:lnTo>
                      <a:pt x="58" y="98"/>
                    </a:lnTo>
                    <a:lnTo>
                      <a:pt x="54" y="94"/>
                    </a:lnTo>
                    <a:lnTo>
                      <a:pt x="52" y="90"/>
                    </a:lnTo>
                    <a:lnTo>
                      <a:pt x="52" y="78"/>
                    </a:lnTo>
                    <a:lnTo>
                      <a:pt x="52" y="44"/>
                    </a:lnTo>
                    <a:lnTo>
                      <a:pt x="52" y="38"/>
                    </a:lnTo>
                    <a:lnTo>
                      <a:pt x="54" y="32"/>
                    </a:lnTo>
                    <a:lnTo>
                      <a:pt x="62" y="22"/>
                    </a:lnTo>
                    <a:lnTo>
                      <a:pt x="76" y="10"/>
                    </a:lnTo>
                    <a:lnTo>
                      <a:pt x="82" y="6"/>
                    </a:lnTo>
                    <a:lnTo>
                      <a:pt x="88" y="0"/>
                    </a:lnTo>
                    <a:lnTo>
                      <a:pt x="48" y="0"/>
                    </a:lnTo>
                    <a:lnTo>
                      <a:pt x="6" y="0"/>
                    </a:lnTo>
                    <a:lnTo>
                      <a:pt x="12" y="6"/>
                    </a:lnTo>
                    <a:lnTo>
                      <a:pt x="18" y="10"/>
                    </a:lnTo>
                    <a:lnTo>
                      <a:pt x="32" y="22"/>
                    </a:lnTo>
                    <a:lnTo>
                      <a:pt x="38" y="32"/>
                    </a:lnTo>
                    <a:lnTo>
                      <a:pt x="42" y="38"/>
                    </a:lnTo>
                    <a:lnTo>
                      <a:pt x="42" y="44"/>
                    </a:lnTo>
                    <a:lnTo>
                      <a:pt x="42" y="78"/>
                    </a:lnTo>
                    <a:lnTo>
                      <a:pt x="42" y="90"/>
                    </a:lnTo>
                    <a:lnTo>
                      <a:pt x="40" y="94"/>
                    </a:lnTo>
                    <a:lnTo>
                      <a:pt x="38" y="98"/>
                    </a:lnTo>
                    <a:lnTo>
                      <a:pt x="0" y="134"/>
                    </a:lnTo>
                    <a:lnTo>
                      <a:pt x="0" y="160"/>
                    </a:lnTo>
                    <a:close/>
                  </a:path>
                </a:pathLst>
              </a:custGeom>
              <a:solidFill>
                <a:schemeClr val="tx2">
                  <a:lumMod val="50000"/>
                </a:schemeClr>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sz="2400"/>
              </a:p>
            </p:txBody>
          </p:sp>
        </p:grpSp>
        <p:sp>
          <p:nvSpPr>
            <p:cNvPr id="26" name="文本框 13"/>
            <p:cNvSpPr>
              <a:spLocks noChangeArrowheads="1"/>
            </p:cNvSpPr>
            <p:nvPr/>
          </p:nvSpPr>
          <p:spPr bwMode="auto">
            <a:xfrm>
              <a:off x="7283071" y="5050169"/>
              <a:ext cx="3480180" cy="877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b"/>
            <a:lstStyle/>
            <a:p>
              <a:pPr algn="ctr">
                <a:lnSpc>
                  <a:spcPct val="95000"/>
                </a:lnSpc>
                <a:spcBef>
                  <a:spcPts val="400"/>
                </a:spcBef>
              </a:pPr>
              <a:r>
                <a:rPr lang="zh-CN" altLang="en-US" dirty="0"/>
                <a:t>应对大数据的变化</a:t>
              </a:r>
              <a:r>
                <a:rPr lang="zh-CN" altLang="en-US" dirty="0" smtClean="0"/>
                <a:t>，补充重点相关</a:t>
              </a:r>
              <a:r>
                <a:rPr lang="zh-CN" altLang="en-US" dirty="0"/>
                <a:t>管理</a:t>
              </a:r>
              <a:r>
                <a:rPr lang="zh-CN" altLang="en-US" dirty="0" smtClean="0"/>
                <a:t>活动</a:t>
              </a:r>
              <a:endParaRPr lang="en-US" dirty="0" err="1"/>
            </a:p>
          </p:txBody>
        </p:sp>
        <p:sp>
          <p:nvSpPr>
            <p:cNvPr id="46" name="文本框 16"/>
            <p:cNvSpPr>
              <a:spLocks noChangeArrowheads="1"/>
            </p:cNvSpPr>
            <p:nvPr/>
          </p:nvSpPr>
          <p:spPr bwMode="auto">
            <a:xfrm>
              <a:off x="8154173" y="5947662"/>
              <a:ext cx="146706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40" tIns="45720" rIns="91440" bIns="45720">
              <a:spAutoFit/>
            </a:bodyPr>
            <a:lstStyle>
              <a:lvl1pPr eaLnBrk="0" hangingPunct="0">
                <a:lnSpc>
                  <a:spcPct val="90000"/>
                </a:lnSpc>
                <a:spcBef>
                  <a:spcPts val="1000"/>
                </a:spcBef>
                <a:buChar char="•"/>
                <a:defRPr sz="2800">
                  <a:solidFill>
                    <a:schemeClr val="tx1"/>
                  </a:solidFill>
                  <a:latin typeface="方正兰亭黑_GBK" pitchFamily="2" charset="-122"/>
                  <a:ea typeface="方正兰亭黑_GBK" pitchFamily="2" charset="-122"/>
                  <a:sym typeface="Calibri" pitchFamily="34" charset="0"/>
                </a:defRPr>
              </a:lvl1pPr>
              <a:lvl2pPr marL="742950" indent="-285750" eaLnBrk="0" hangingPunct="0">
                <a:lnSpc>
                  <a:spcPct val="90000"/>
                </a:lnSpc>
                <a:spcBef>
                  <a:spcPts val="500"/>
                </a:spcBef>
                <a:buChar char="•"/>
                <a:defRPr sz="2400">
                  <a:solidFill>
                    <a:schemeClr val="tx1"/>
                  </a:solidFill>
                  <a:latin typeface="方正兰亭黑_GBK" pitchFamily="2" charset="-122"/>
                  <a:ea typeface="方正兰亭黑_GBK" pitchFamily="2" charset="-122"/>
                  <a:sym typeface="Calibri" pitchFamily="34" charset="0"/>
                </a:defRPr>
              </a:lvl2pPr>
              <a:lvl3pPr marL="1143000" indent="-228600" eaLnBrk="0" hangingPunct="0">
                <a:lnSpc>
                  <a:spcPct val="90000"/>
                </a:lnSpc>
                <a:spcBef>
                  <a:spcPts val="500"/>
                </a:spcBef>
                <a:buChar char="•"/>
                <a:defRPr sz="2000">
                  <a:solidFill>
                    <a:schemeClr val="tx1"/>
                  </a:solidFill>
                  <a:latin typeface="方正兰亭黑_GBK" pitchFamily="2" charset="-122"/>
                  <a:ea typeface="方正兰亭黑_GBK" pitchFamily="2" charset="-122"/>
                  <a:sym typeface="Calibri" pitchFamily="34" charset="0"/>
                </a:defRPr>
              </a:lvl3pPr>
              <a:lvl4pPr marL="1600200" indent="-228600" eaLnBrk="0" hangingPunct="0">
                <a:lnSpc>
                  <a:spcPct val="90000"/>
                </a:lnSpc>
                <a:spcBef>
                  <a:spcPts val="500"/>
                </a:spcBef>
                <a:buChar char="•"/>
                <a:defRPr>
                  <a:solidFill>
                    <a:schemeClr val="tx1"/>
                  </a:solidFill>
                  <a:latin typeface="方正兰亭黑_GBK" pitchFamily="2" charset="-122"/>
                  <a:ea typeface="方正兰亭黑_GBK" pitchFamily="2" charset="-122"/>
                  <a:sym typeface="Calibri" pitchFamily="34" charset="0"/>
                </a:defRPr>
              </a:lvl4pPr>
              <a:lvl5pPr marL="2057400" indent="-228600" eaLnBrk="0" hangingPunct="0">
                <a:lnSpc>
                  <a:spcPct val="90000"/>
                </a:lnSpc>
                <a:spcBef>
                  <a:spcPts val="500"/>
                </a:spcBef>
                <a:buChar char="•"/>
                <a:defRPr>
                  <a:solidFill>
                    <a:schemeClr val="tx1"/>
                  </a:solidFill>
                  <a:latin typeface="方正兰亭黑_GBK" pitchFamily="2" charset="-122"/>
                  <a:ea typeface="方正兰亭黑_GBK" pitchFamily="2" charset="-122"/>
                  <a:sym typeface="Calibri" pitchFamily="34" charset="0"/>
                </a:defRPr>
              </a:lvl5pPr>
              <a:lvl6pPr marL="25146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6pPr>
              <a:lvl7pPr marL="29718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7pPr>
              <a:lvl8pPr marL="34290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8pPr>
              <a:lvl9pPr marL="38862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9pPr>
            </a:lstStyle>
            <a:p>
              <a:pPr eaLnBrk="1" hangingPunct="1">
                <a:lnSpc>
                  <a:spcPct val="100000"/>
                </a:lnSpc>
                <a:spcBef>
                  <a:spcPct val="0"/>
                </a:spcBef>
                <a:buFont typeface="Arial" pitchFamily="34" charset="0"/>
                <a:buNone/>
              </a:pPr>
              <a:r>
                <a:rPr lang="zh-CN" altLang="en-US" sz="2000" b="1" dirty="0" smtClean="0">
                  <a:solidFill>
                    <a:srgbClr val="FF0000"/>
                  </a:solidFill>
                  <a:latin typeface="微软雅黑" panose="020B0503020204020204" pitchFamily="34" charset="-122"/>
                  <a:ea typeface="微软雅黑" panose="020B0503020204020204" pitchFamily="34" charset="-122"/>
                </a:rPr>
                <a:t>大</a:t>
              </a:r>
              <a:r>
                <a:rPr lang="zh-CN" altLang="en-US" sz="2000" b="1" dirty="0" smtClean="0">
                  <a:solidFill>
                    <a:srgbClr val="FF0000"/>
                  </a:solidFill>
                  <a:latin typeface="微软雅黑" panose="020B0503020204020204" pitchFamily="34" charset="-122"/>
                  <a:ea typeface="微软雅黑" panose="020B0503020204020204" pitchFamily="34" charset="-122"/>
                </a:rPr>
                <a:t>数据治理</a:t>
              </a:r>
              <a:endParaRPr lang="zh-CN" altLang="en-US" sz="2000" b="1" dirty="0">
                <a:solidFill>
                  <a:srgbClr val="FF0000"/>
                </a:solidFill>
                <a:latin typeface="微软雅黑" panose="020B0503020204020204" pitchFamily="34" charset="-122"/>
                <a:ea typeface="微软雅黑" panose="020B0503020204020204" pitchFamily="34" charset="-122"/>
              </a:endParaRPr>
            </a:p>
          </p:txBody>
        </p:sp>
      </p:grpSp>
      <p:grpSp>
        <p:nvGrpSpPr>
          <p:cNvPr id="57" name="Group 56"/>
          <p:cNvGrpSpPr/>
          <p:nvPr/>
        </p:nvGrpSpPr>
        <p:grpSpPr>
          <a:xfrm>
            <a:off x="888740" y="4047531"/>
            <a:ext cx="4185619" cy="2315481"/>
            <a:chOff x="888740" y="4032291"/>
            <a:chExt cx="4185619" cy="2315481"/>
          </a:xfrm>
        </p:grpSpPr>
        <p:cxnSp>
          <p:nvCxnSpPr>
            <p:cNvPr id="11" name="肘形连接符 4"/>
            <p:cNvCxnSpPr>
              <a:cxnSpLocks noChangeShapeType="1"/>
            </p:cNvCxnSpPr>
            <p:nvPr/>
          </p:nvCxnSpPr>
          <p:spPr bwMode="auto">
            <a:xfrm flipV="1">
              <a:off x="1612995" y="4717675"/>
              <a:ext cx="2351134" cy="560526"/>
            </a:xfrm>
            <a:prstGeom prst="bentConnector3">
              <a:avLst>
                <a:gd name="adj1" fmla="val 50000"/>
              </a:avLst>
            </a:prstGeom>
            <a:noFill/>
            <a:ln w="19050">
              <a:solidFill>
                <a:schemeClr val="tx1">
                  <a:lumMod val="75000"/>
                  <a:lumOff val="25000"/>
                </a:schemeClr>
              </a:solidFill>
              <a:bevel/>
              <a:headEnd type="oval" w="med" len="med"/>
              <a:tailEnd type="oval" w="med" len="med"/>
            </a:ln>
            <a:extLst>
              <a:ext uri="{909E8E84-426E-40DD-AFC4-6F175D3DCCD1}">
                <a14:hiddenFill xmlns:a14="http://schemas.microsoft.com/office/drawing/2010/main">
                  <a:noFill/>
                </a14:hiddenFill>
              </a:ext>
            </a:extLst>
          </p:spPr>
        </p:cxnSp>
        <p:sp>
          <p:nvSpPr>
            <p:cNvPr id="12" name="文本框 5"/>
            <p:cNvSpPr>
              <a:spLocks noChangeArrowheads="1"/>
            </p:cNvSpPr>
            <p:nvPr/>
          </p:nvSpPr>
          <p:spPr bwMode="auto">
            <a:xfrm>
              <a:off x="1805097" y="5108179"/>
              <a:ext cx="3269262" cy="81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b"/>
            <a:lstStyle/>
            <a:p>
              <a:pPr algn="ctr">
                <a:lnSpc>
                  <a:spcPct val="95000"/>
                </a:lnSpc>
                <a:spcBef>
                  <a:spcPts val="400"/>
                </a:spcBef>
              </a:pPr>
              <a:endParaRPr lang="en-US" dirty="0">
                <a:solidFill>
                  <a:srgbClr val="231F20"/>
                </a:solidFill>
              </a:endParaRPr>
            </a:p>
            <a:p>
              <a:pPr algn="ctr">
                <a:lnSpc>
                  <a:spcPct val="95000"/>
                </a:lnSpc>
                <a:spcBef>
                  <a:spcPts val="400"/>
                </a:spcBef>
              </a:pPr>
              <a:r>
                <a:rPr lang="zh-CN" altLang="en-US" dirty="0"/>
                <a:t>管控平台系统支撑，满足数据治理工作常态化运行</a:t>
              </a:r>
              <a:endParaRPr lang="en-US" dirty="0" err="1"/>
            </a:p>
          </p:txBody>
        </p:sp>
        <p:grpSp>
          <p:nvGrpSpPr>
            <p:cNvPr id="14" name="组合 45"/>
            <p:cNvGrpSpPr/>
            <p:nvPr/>
          </p:nvGrpSpPr>
          <p:grpSpPr>
            <a:xfrm>
              <a:off x="888740" y="4032291"/>
              <a:ext cx="1350514" cy="1381992"/>
              <a:chOff x="304800" y="673100"/>
              <a:chExt cx="4000500" cy="4000500"/>
            </a:xfrm>
            <a:effectLst>
              <a:outerShdw blurRad="444500" dist="254000" dir="8100000" algn="tr" rotWithShape="0">
                <a:prstClr val="black">
                  <a:alpha val="50000"/>
                </a:prstClr>
              </a:outerShdw>
            </a:effectLst>
          </p:grpSpPr>
          <p:sp>
            <p:nvSpPr>
              <p:cNvPr id="24" name="同心圆 4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25" name="椭圆 4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34" name="组合 24"/>
            <p:cNvGrpSpPr>
              <a:grpSpLocks/>
            </p:cNvGrpSpPr>
            <p:nvPr/>
          </p:nvGrpSpPr>
          <p:grpSpPr bwMode="auto">
            <a:xfrm>
              <a:off x="1168515" y="4352887"/>
              <a:ext cx="790964" cy="740800"/>
              <a:chOff x="0" y="0"/>
              <a:chExt cx="550986" cy="504288"/>
            </a:xfrm>
            <a:solidFill>
              <a:srgbClr val="C00000"/>
            </a:solidFill>
          </p:grpSpPr>
          <p:sp>
            <p:nvSpPr>
              <p:cNvPr id="35" name="Freeform 26"/>
              <p:cNvSpPr>
                <a:spLocks noEditPoints="1" noChangeArrowheads="1"/>
              </p:cNvSpPr>
              <p:nvPr/>
            </p:nvSpPr>
            <p:spPr bwMode="auto">
              <a:xfrm>
                <a:off x="0" y="0"/>
                <a:ext cx="357759" cy="359113"/>
              </a:xfrm>
              <a:custGeom>
                <a:avLst/>
                <a:gdLst>
                  <a:gd name="T0" fmla="*/ 2147483647 w 52"/>
                  <a:gd name="T1" fmla="*/ 1287720650 h 52"/>
                  <a:gd name="T2" fmla="*/ 2147483647 w 52"/>
                  <a:gd name="T3" fmla="*/ 1096948243 h 52"/>
                  <a:gd name="T4" fmla="*/ 2147483647 w 52"/>
                  <a:gd name="T5" fmla="*/ 953868938 h 52"/>
                  <a:gd name="T6" fmla="*/ 2147483647 w 52"/>
                  <a:gd name="T7" fmla="*/ 620017227 h 52"/>
                  <a:gd name="T8" fmla="*/ 2147483647 w 52"/>
                  <a:gd name="T9" fmla="*/ 572317219 h 52"/>
                  <a:gd name="T10" fmla="*/ 1893363828 w 52"/>
                  <a:gd name="T11" fmla="*/ 620017227 h 52"/>
                  <a:gd name="T12" fmla="*/ 2035366631 w 52"/>
                  <a:gd name="T13" fmla="*/ 333851711 h 52"/>
                  <a:gd name="T14" fmla="*/ 1751361025 w 52"/>
                  <a:gd name="T15" fmla="*/ 95386203 h 52"/>
                  <a:gd name="T16" fmla="*/ 1514689686 w 52"/>
                  <a:gd name="T17" fmla="*/ 333851711 h 52"/>
                  <a:gd name="T18" fmla="*/ 1372686883 w 52"/>
                  <a:gd name="T19" fmla="*/ 47693102 h 52"/>
                  <a:gd name="T20" fmla="*/ 1278018348 w 52"/>
                  <a:gd name="T21" fmla="*/ 0 h 52"/>
                  <a:gd name="T22" fmla="*/ 899351086 w 52"/>
                  <a:gd name="T23" fmla="*/ 95386203 h 52"/>
                  <a:gd name="T24" fmla="*/ 852016818 w 52"/>
                  <a:gd name="T25" fmla="*/ 429237915 h 52"/>
                  <a:gd name="T26" fmla="*/ 568011212 w 52"/>
                  <a:gd name="T27" fmla="*/ 190772406 h 52"/>
                  <a:gd name="T28" fmla="*/ 284005606 w 52"/>
                  <a:gd name="T29" fmla="*/ 476931016 h 52"/>
                  <a:gd name="T30" fmla="*/ 473342677 w 52"/>
                  <a:gd name="T31" fmla="*/ 715403430 h 52"/>
                  <a:gd name="T32" fmla="*/ 142002803 w 52"/>
                  <a:gd name="T33" fmla="*/ 763096532 h 52"/>
                  <a:gd name="T34" fmla="*/ 94668535 w 52"/>
                  <a:gd name="T35" fmla="*/ 810789634 h 52"/>
                  <a:gd name="T36" fmla="*/ 0 w 52"/>
                  <a:gd name="T37" fmla="*/ 1192334446 h 52"/>
                  <a:gd name="T38" fmla="*/ 331339874 w 52"/>
                  <a:gd name="T39" fmla="*/ 1287720650 h 52"/>
                  <a:gd name="T40" fmla="*/ 94668535 w 52"/>
                  <a:gd name="T41" fmla="*/ 1478493056 h 52"/>
                  <a:gd name="T42" fmla="*/ 189337071 w 52"/>
                  <a:gd name="T43" fmla="*/ 1860044775 h 52"/>
                  <a:gd name="T44" fmla="*/ 284005606 w 52"/>
                  <a:gd name="T45" fmla="*/ 1907737877 h 52"/>
                  <a:gd name="T46" fmla="*/ 568011212 w 52"/>
                  <a:gd name="T47" fmla="*/ 1907737877 h 52"/>
                  <a:gd name="T48" fmla="*/ 473342677 w 52"/>
                  <a:gd name="T49" fmla="*/ 2147483647 h 52"/>
                  <a:gd name="T50" fmla="*/ 804682551 w 52"/>
                  <a:gd name="T51" fmla="*/ 2147483647 h 52"/>
                  <a:gd name="T52" fmla="*/ 994019622 w 52"/>
                  <a:gd name="T53" fmla="*/ 2146203385 h 52"/>
                  <a:gd name="T54" fmla="*/ 1088688157 w 52"/>
                  <a:gd name="T55" fmla="*/ 2147483647 h 52"/>
                  <a:gd name="T56" fmla="*/ 1136022425 w 52"/>
                  <a:gd name="T57" fmla="*/ 2147483647 h 52"/>
                  <a:gd name="T58" fmla="*/ 1514689686 w 52"/>
                  <a:gd name="T59" fmla="*/ 2147483647 h 52"/>
                  <a:gd name="T60" fmla="*/ 1562023954 w 52"/>
                  <a:gd name="T61" fmla="*/ 2147483647 h 52"/>
                  <a:gd name="T62" fmla="*/ 1656692489 w 52"/>
                  <a:gd name="T63" fmla="*/ 2098510283 h 52"/>
                  <a:gd name="T64" fmla="*/ 1893363828 w 52"/>
                  <a:gd name="T65" fmla="*/ 2147483647 h 52"/>
                  <a:gd name="T66" fmla="*/ 2147483647 w 52"/>
                  <a:gd name="T67" fmla="*/ 2050817182 h 52"/>
                  <a:gd name="T68" fmla="*/ 2147483647 w 52"/>
                  <a:gd name="T69" fmla="*/ 1955430978 h 52"/>
                  <a:gd name="T70" fmla="*/ 2035366631 w 52"/>
                  <a:gd name="T71" fmla="*/ 1669265463 h 52"/>
                  <a:gd name="T72" fmla="*/ 2147483647 w 52"/>
                  <a:gd name="T73" fmla="*/ 1716958564 h 52"/>
                  <a:gd name="T74" fmla="*/ 2147483647 w 52"/>
                  <a:gd name="T75" fmla="*/ 1383106853 h 52"/>
                  <a:gd name="T76" fmla="*/ 1562023954 w 52"/>
                  <a:gd name="T77" fmla="*/ 1335413751 h 52"/>
                  <a:gd name="T78" fmla="*/ 899351086 w 52"/>
                  <a:gd name="T79" fmla="*/ 1192334446 h 52"/>
                  <a:gd name="T80" fmla="*/ 1562023954 w 52"/>
                  <a:gd name="T81" fmla="*/ 1335413751 h 5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52"/>
                  <a:gd name="T124" fmla="*/ 0 h 52"/>
                  <a:gd name="T125" fmla="*/ 52 w 52"/>
                  <a:gd name="T126" fmla="*/ 52 h 5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52" h="52">
                    <a:moveTo>
                      <a:pt x="52" y="27"/>
                    </a:moveTo>
                    <a:cubicBezTo>
                      <a:pt x="52" y="27"/>
                      <a:pt x="52" y="27"/>
                      <a:pt x="51" y="27"/>
                    </a:cubicBezTo>
                    <a:cubicBezTo>
                      <a:pt x="46" y="26"/>
                      <a:pt x="46" y="26"/>
                      <a:pt x="46" y="26"/>
                    </a:cubicBezTo>
                    <a:cubicBezTo>
                      <a:pt x="46" y="23"/>
                      <a:pt x="46" y="23"/>
                      <a:pt x="46" y="23"/>
                    </a:cubicBezTo>
                    <a:cubicBezTo>
                      <a:pt x="51" y="21"/>
                      <a:pt x="51" y="21"/>
                      <a:pt x="51" y="21"/>
                    </a:cubicBezTo>
                    <a:cubicBezTo>
                      <a:pt x="51" y="21"/>
                      <a:pt x="51" y="21"/>
                      <a:pt x="52" y="20"/>
                    </a:cubicBezTo>
                    <a:cubicBezTo>
                      <a:pt x="52" y="20"/>
                      <a:pt x="52" y="20"/>
                      <a:pt x="51" y="19"/>
                    </a:cubicBezTo>
                    <a:cubicBezTo>
                      <a:pt x="49" y="13"/>
                      <a:pt x="49" y="13"/>
                      <a:pt x="49" y="13"/>
                    </a:cubicBezTo>
                    <a:cubicBezTo>
                      <a:pt x="49" y="12"/>
                      <a:pt x="48" y="12"/>
                      <a:pt x="48" y="12"/>
                    </a:cubicBezTo>
                    <a:cubicBezTo>
                      <a:pt x="48" y="12"/>
                      <a:pt x="47" y="12"/>
                      <a:pt x="47" y="12"/>
                    </a:cubicBezTo>
                    <a:cubicBezTo>
                      <a:pt x="42" y="14"/>
                      <a:pt x="42" y="14"/>
                      <a:pt x="42" y="14"/>
                    </a:cubicBezTo>
                    <a:cubicBezTo>
                      <a:pt x="40" y="13"/>
                      <a:pt x="40" y="13"/>
                      <a:pt x="40" y="13"/>
                    </a:cubicBezTo>
                    <a:cubicBezTo>
                      <a:pt x="43" y="8"/>
                      <a:pt x="43" y="8"/>
                      <a:pt x="43" y="8"/>
                    </a:cubicBezTo>
                    <a:cubicBezTo>
                      <a:pt x="43" y="7"/>
                      <a:pt x="43" y="7"/>
                      <a:pt x="43" y="7"/>
                    </a:cubicBezTo>
                    <a:cubicBezTo>
                      <a:pt x="43" y="6"/>
                      <a:pt x="43" y="6"/>
                      <a:pt x="43" y="6"/>
                    </a:cubicBezTo>
                    <a:cubicBezTo>
                      <a:pt x="37" y="2"/>
                      <a:pt x="37" y="2"/>
                      <a:pt x="37" y="2"/>
                    </a:cubicBezTo>
                    <a:cubicBezTo>
                      <a:pt x="36" y="2"/>
                      <a:pt x="35" y="2"/>
                      <a:pt x="35" y="3"/>
                    </a:cubicBezTo>
                    <a:cubicBezTo>
                      <a:pt x="32" y="7"/>
                      <a:pt x="32" y="7"/>
                      <a:pt x="32" y="7"/>
                    </a:cubicBezTo>
                    <a:cubicBezTo>
                      <a:pt x="30" y="7"/>
                      <a:pt x="30" y="7"/>
                      <a:pt x="30" y="7"/>
                    </a:cubicBezTo>
                    <a:cubicBezTo>
                      <a:pt x="29" y="1"/>
                      <a:pt x="29" y="1"/>
                      <a:pt x="29" y="1"/>
                    </a:cubicBezTo>
                    <a:cubicBezTo>
                      <a:pt x="29" y="1"/>
                      <a:pt x="29" y="1"/>
                      <a:pt x="29" y="0"/>
                    </a:cubicBezTo>
                    <a:cubicBezTo>
                      <a:pt x="28" y="0"/>
                      <a:pt x="28" y="0"/>
                      <a:pt x="27" y="0"/>
                    </a:cubicBezTo>
                    <a:cubicBezTo>
                      <a:pt x="20" y="1"/>
                      <a:pt x="20" y="1"/>
                      <a:pt x="20" y="1"/>
                    </a:cubicBezTo>
                    <a:cubicBezTo>
                      <a:pt x="20" y="1"/>
                      <a:pt x="19" y="1"/>
                      <a:pt x="19" y="2"/>
                    </a:cubicBezTo>
                    <a:cubicBezTo>
                      <a:pt x="20" y="8"/>
                      <a:pt x="20" y="8"/>
                      <a:pt x="20" y="8"/>
                    </a:cubicBezTo>
                    <a:cubicBezTo>
                      <a:pt x="18" y="9"/>
                      <a:pt x="18" y="9"/>
                      <a:pt x="18" y="9"/>
                    </a:cubicBezTo>
                    <a:cubicBezTo>
                      <a:pt x="14" y="4"/>
                      <a:pt x="14" y="4"/>
                      <a:pt x="14" y="4"/>
                    </a:cubicBezTo>
                    <a:cubicBezTo>
                      <a:pt x="13" y="4"/>
                      <a:pt x="12" y="4"/>
                      <a:pt x="12" y="4"/>
                    </a:cubicBezTo>
                    <a:cubicBezTo>
                      <a:pt x="7" y="9"/>
                      <a:pt x="7" y="9"/>
                      <a:pt x="7" y="9"/>
                    </a:cubicBezTo>
                    <a:cubicBezTo>
                      <a:pt x="6" y="9"/>
                      <a:pt x="6" y="9"/>
                      <a:pt x="6" y="10"/>
                    </a:cubicBezTo>
                    <a:cubicBezTo>
                      <a:pt x="6" y="10"/>
                      <a:pt x="6" y="11"/>
                      <a:pt x="6" y="11"/>
                    </a:cubicBezTo>
                    <a:cubicBezTo>
                      <a:pt x="10" y="15"/>
                      <a:pt x="10" y="15"/>
                      <a:pt x="10" y="15"/>
                    </a:cubicBezTo>
                    <a:cubicBezTo>
                      <a:pt x="9" y="17"/>
                      <a:pt x="9" y="17"/>
                      <a:pt x="9" y="17"/>
                    </a:cubicBezTo>
                    <a:cubicBezTo>
                      <a:pt x="3" y="16"/>
                      <a:pt x="3" y="16"/>
                      <a:pt x="3" y="16"/>
                    </a:cubicBezTo>
                    <a:cubicBezTo>
                      <a:pt x="3" y="16"/>
                      <a:pt x="3" y="16"/>
                      <a:pt x="2" y="16"/>
                    </a:cubicBezTo>
                    <a:cubicBezTo>
                      <a:pt x="2" y="16"/>
                      <a:pt x="2" y="16"/>
                      <a:pt x="2" y="17"/>
                    </a:cubicBezTo>
                    <a:cubicBezTo>
                      <a:pt x="0" y="24"/>
                      <a:pt x="0" y="24"/>
                      <a:pt x="0" y="24"/>
                    </a:cubicBezTo>
                    <a:cubicBezTo>
                      <a:pt x="0" y="24"/>
                      <a:pt x="0" y="24"/>
                      <a:pt x="0" y="25"/>
                    </a:cubicBezTo>
                    <a:cubicBezTo>
                      <a:pt x="1" y="25"/>
                      <a:pt x="1" y="25"/>
                      <a:pt x="1" y="25"/>
                    </a:cubicBezTo>
                    <a:cubicBezTo>
                      <a:pt x="7" y="27"/>
                      <a:pt x="7" y="27"/>
                      <a:pt x="7" y="27"/>
                    </a:cubicBezTo>
                    <a:cubicBezTo>
                      <a:pt x="7" y="29"/>
                      <a:pt x="7" y="29"/>
                      <a:pt x="7" y="29"/>
                    </a:cubicBezTo>
                    <a:cubicBezTo>
                      <a:pt x="2" y="31"/>
                      <a:pt x="2" y="31"/>
                      <a:pt x="2" y="31"/>
                    </a:cubicBezTo>
                    <a:cubicBezTo>
                      <a:pt x="1" y="31"/>
                      <a:pt x="1" y="32"/>
                      <a:pt x="1" y="33"/>
                    </a:cubicBezTo>
                    <a:cubicBezTo>
                      <a:pt x="4" y="39"/>
                      <a:pt x="4" y="39"/>
                      <a:pt x="4" y="39"/>
                    </a:cubicBezTo>
                    <a:cubicBezTo>
                      <a:pt x="4" y="40"/>
                      <a:pt x="4" y="40"/>
                      <a:pt x="5" y="40"/>
                    </a:cubicBezTo>
                    <a:cubicBezTo>
                      <a:pt x="5" y="40"/>
                      <a:pt x="5" y="40"/>
                      <a:pt x="6" y="40"/>
                    </a:cubicBezTo>
                    <a:cubicBezTo>
                      <a:pt x="11" y="38"/>
                      <a:pt x="11" y="38"/>
                      <a:pt x="11" y="38"/>
                    </a:cubicBezTo>
                    <a:cubicBezTo>
                      <a:pt x="12" y="40"/>
                      <a:pt x="12" y="40"/>
                      <a:pt x="12" y="40"/>
                    </a:cubicBezTo>
                    <a:cubicBezTo>
                      <a:pt x="9" y="45"/>
                      <a:pt x="9" y="45"/>
                      <a:pt x="9" y="45"/>
                    </a:cubicBezTo>
                    <a:cubicBezTo>
                      <a:pt x="9" y="45"/>
                      <a:pt x="9" y="46"/>
                      <a:pt x="10" y="47"/>
                    </a:cubicBezTo>
                    <a:cubicBezTo>
                      <a:pt x="16" y="50"/>
                      <a:pt x="16" y="50"/>
                      <a:pt x="16" y="50"/>
                    </a:cubicBezTo>
                    <a:cubicBezTo>
                      <a:pt x="16" y="50"/>
                      <a:pt x="17" y="50"/>
                      <a:pt x="17" y="50"/>
                    </a:cubicBezTo>
                    <a:cubicBezTo>
                      <a:pt x="17" y="50"/>
                      <a:pt x="18" y="50"/>
                      <a:pt x="18" y="50"/>
                    </a:cubicBezTo>
                    <a:cubicBezTo>
                      <a:pt x="21" y="45"/>
                      <a:pt x="21" y="45"/>
                      <a:pt x="21" y="45"/>
                    </a:cubicBezTo>
                    <a:cubicBezTo>
                      <a:pt x="23" y="45"/>
                      <a:pt x="23" y="45"/>
                      <a:pt x="23" y="45"/>
                    </a:cubicBezTo>
                    <a:cubicBezTo>
                      <a:pt x="23" y="51"/>
                      <a:pt x="23" y="51"/>
                      <a:pt x="23" y="51"/>
                    </a:cubicBezTo>
                    <a:cubicBezTo>
                      <a:pt x="23" y="51"/>
                      <a:pt x="24" y="52"/>
                      <a:pt x="24" y="52"/>
                    </a:cubicBezTo>
                    <a:cubicBezTo>
                      <a:pt x="24" y="52"/>
                      <a:pt x="24" y="52"/>
                      <a:pt x="24" y="52"/>
                    </a:cubicBezTo>
                    <a:cubicBezTo>
                      <a:pt x="25" y="52"/>
                      <a:pt x="25" y="52"/>
                      <a:pt x="25" y="52"/>
                    </a:cubicBezTo>
                    <a:cubicBezTo>
                      <a:pt x="32" y="52"/>
                      <a:pt x="32" y="52"/>
                      <a:pt x="32" y="52"/>
                    </a:cubicBezTo>
                    <a:cubicBezTo>
                      <a:pt x="32" y="52"/>
                      <a:pt x="33" y="51"/>
                      <a:pt x="33" y="51"/>
                    </a:cubicBezTo>
                    <a:cubicBezTo>
                      <a:pt x="33" y="51"/>
                      <a:pt x="33" y="50"/>
                      <a:pt x="33" y="50"/>
                    </a:cubicBezTo>
                    <a:cubicBezTo>
                      <a:pt x="33" y="44"/>
                      <a:pt x="33" y="44"/>
                      <a:pt x="33" y="44"/>
                    </a:cubicBezTo>
                    <a:cubicBezTo>
                      <a:pt x="35" y="44"/>
                      <a:pt x="35" y="44"/>
                      <a:pt x="35" y="44"/>
                    </a:cubicBezTo>
                    <a:cubicBezTo>
                      <a:pt x="39" y="48"/>
                      <a:pt x="39" y="48"/>
                      <a:pt x="39" y="48"/>
                    </a:cubicBezTo>
                    <a:cubicBezTo>
                      <a:pt x="39" y="48"/>
                      <a:pt x="39" y="48"/>
                      <a:pt x="40" y="48"/>
                    </a:cubicBezTo>
                    <a:cubicBezTo>
                      <a:pt x="40" y="48"/>
                      <a:pt x="40" y="48"/>
                      <a:pt x="41" y="48"/>
                    </a:cubicBezTo>
                    <a:cubicBezTo>
                      <a:pt x="46" y="43"/>
                      <a:pt x="46" y="43"/>
                      <a:pt x="46" y="43"/>
                    </a:cubicBezTo>
                    <a:cubicBezTo>
                      <a:pt x="46" y="43"/>
                      <a:pt x="46" y="43"/>
                      <a:pt x="46" y="42"/>
                    </a:cubicBezTo>
                    <a:cubicBezTo>
                      <a:pt x="46" y="42"/>
                      <a:pt x="46" y="42"/>
                      <a:pt x="46" y="41"/>
                    </a:cubicBezTo>
                    <a:cubicBezTo>
                      <a:pt x="42" y="37"/>
                      <a:pt x="42" y="37"/>
                      <a:pt x="42" y="37"/>
                    </a:cubicBezTo>
                    <a:cubicBezTo>
                      <a:pt x="43" y="35"/>
                      <a:pt x="43" y="35"/>
                      <a:pt x="43" y="35"/>
                    </a:cubicBezTo>
                    <a:cubicBezTo>
                      <a:pt x="49" y="36"/>
                      <a:pt x="49" y="36"/>
                      <a:pt x="49" y="36"/>
                    </a:cubicBezTo>
                    <a:cubicBezTo>
                      <a:pt x="49" y="37"/>
                      <a:pt x="50" y="36"/>
                      <a:pt x="50" y="36"/>
                    </a:cubicBezTo>
                    <a:cubicBezTo>
                      <a:pt x="50" y="36"/>
                      <a:pt x="51" y="36"/>
                      <a:pt x="51" y="35"/>
                    </a:cubicBezTo>
                    <a:cubicBezTo>
                      <a:pt x="52" y="29"/>
                      <a:pt x="52" y="29"/>
                      <a:pt x="52" y="29"/>
                    </a:cubicBezTo>
                    <a:cubicBezTo>
                      <a:pt x="52" y="28"/>
                      <a:pt x="52" y="28"/>
                      <a:pt x="52" y="27"/>
                    </a:cubicBezTo>
                    <a:close/>
                    <a:moveTo>
                      <a:pt x="33" y="28"/>
                    </a:moveTo>
                    <a:cubicBezTo>
                      <a:pt x="32" y="31"/>
                      <a:pt x="28" y="34"/>
                      <a:pt x="25" y="33"/>
                    </a:cubicBezTo>
                    <a:cubicBezTo>
                      <a:pt x="21" y="32"/>
                      <a:pt x="18" y="28"/>
                      <a:pt x="19" y="25"/>
                    </a:cubicBezTo>
                    <a:cubicBezTo>
                      <a:pt x="20" y="21"/>
                      <a:pt x="24" y="18"/>
                      <a:pt x="28" y="19"/>
                    </a:cubicBezTo>
                    <a:cubicBezTo>
                      <a:pt x="32" y="20"/>
                      <a:pt x="34" y="24"/>
                      <a:pt x="33" y="28"/>
                    </a:cubicBezTo>
                    <a:close/>
                  </a:path>
                </a:pathLst>
              </a:custGeom>
              <a:solidFill>
                <a:schemeClr val="tx2">
                  <a:lumMod val="50000"/>
                </a:schemeClr>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sz="2400"/>
              </a:p>
            </p:txBody>
          </p:sp>
          <p:sp>
            <p:nvSpPr>
              <p:cNvPr id="36" name="Freeform 27"/>
              <p:cNvSpPr>
                <a:spLocks noEditPoints="1" noChangeArrowheads="1"/>
              </p:cNvSpPr>
              <p:nvPr/>
            </p:nvSpPr>
            <p:spPr bwMode="auto">
              <a:xfrm>
                <a:off x="296537" y="248324"/>
                <a:ext cx="254449" cy="255964"/>
              </a:xfrm>
              <a:custGeom>
                <a:avLst/>
                <a:gdLst>
                  <a:gd name="T0" fmla="*/ 1560673257 w 37"/>
                  <a:gd name="T1" fmla="*/ 1387878316 h 37"/>
                  <a:gd name="T2" fmla="*/ 1466086999 w 37"/>
                  <a:gd name="T3" fmla="*/ 1148593483 h 37"/>
                  <a:gd name="T4" fmla="*/ 1702552644 w 37"/>
                  <a:gd name="T5" fmla="*/ 1196451833 h 37"/>
                  <a:gd name="T6" fmla="*/ 1749845773 w 37"/>
                  <a:gd name="T7" fmla="*/ 957160083 h 37"/>
                  <a:gd name="T8" fmla="*/ 1702552644 w 37"/>
                  <a:gd name="T9" fmla="*/ 861443383 h 37"/>
                  <a:gd name="T10" fmla="*/ 1513380128 w 37"/>
                  <a:gd name="T11" fmla="*/ 765726683 h 37"/>
                  <a:gd name="T12" fmla="*/ 1749845773 w 37"/>
                  <a:gd name="T13" fmla="*/ 670009983 h 37"/>
                  <a:gd name="T14" fmla="*/ 1655259515 w 37"/>
                  <a:gd name="T15" fmla="*/ 430725150 h 37"/>
                  <a:gd name="T16" fmla="*/ 1418793870 w 37"/>
                  <a:gd name="T17" fmla="*/ 478576583 h 37"/>
                  <a:gd name="T18" fmla="*/ 1466086999 w 37"/>
                  <a:gd name="T19" fmla="*/ 239291750 h 37"/>
                  <a:gd name="T20" fmla="*/ 1418793870 w 37"/>
                  <a:gd name="T21" fmla="*/ 191433400 h 37"/>
                  <a:gd name="T22" fmla="*/ 1135035096 w 37"/>
                  <a:gd name="T23" fmla="*/ 95716700 h 37"/>
                  <a:gd name="T24" fmla="*/ 993155709 w 37"/>
                  <a:gd name="T25" fmla="*/ 239291750 h 37"/>
                  <a:gd name="T26" fmla="*/ 898569451 w 37"/>
                  <a:gd name="T27" fmla="*/ 0 h 37"/>
                  <a:gd name="T28" fmla="*/ 662103806 w 37"/>
                  <a:gd name="T29" fmla="*/ 47858350 h 37"/>
                  <a:gd name="T30" fmla="*/ 662103806 w 37"/>
                  <a:gd name="T31" fmla="*/ 239291750 h 37"/>
                  <a:gd name="T32" fmla="*/ 472931290 w 37"/>
                  <a:gd name="T33" fmla="*/ 143575050 h 37"/>
                  <a:gd name="T34" fmla="*/ 378345032 w 37"/>
                  <a:gd name="T35" fmla="*/ 143575050 h 37"/>
                  <a:gd name="T36" fmla="*/ 189172516 w 37"/>
                  <a:gd name="T37" fmla="*/ 335008450 h 37"/>
                  <a:gd name="T38" fmla="*/ 331051903 w 37"/>
                  <a:gd name="T39" fmla="*/ 526434933 h 37"/>
                  <a:gd name="T40" fmla="*/ 141879387 w 37"/>
                  <a:gd name="T41" fmla="*/ 526434933 h 37"/>
                  <a:gd name="T42" fmla="*/ 0 w 37"/>
                  <a:gd name="T43" fmla="*/ 813585033 h 37"/>
                  <a:gd name="T44" fmla="*/ 47293129 w 37"/>
                  <a:gd name="T45" fmla="*/ 861443383 h 37"/>
                  <a:gd name="T46" fmla="*/ 236465645 w 37"/>
                  <a:gd name="T47" fmla="*/ 957160083 h 37"/>
                  <a:gd name="T48" fmla="*/ 47293129 w 37"/>
                  <a:gd name="T49" fmla="*/ 1100735133 h 37"/>
                  <a:gd name="T50" fmla="*/ 189172516 w 37"/>
                  <a:gd name="T51" fmla="*/ 1340019966 h 37"/>
                  <a:gd name="T52" fmla="*/ 378345032 w 37"/>
                  <a:gd name="T53" fmla="*/ 1292168534 h 37"/>
                  <a:gd name="T54" fmla="*/ 331051903 w 37"/>
                  <a:gd name="T55" fmla="*/ 1483595016 h 37"/>
                  <a:gd name="T56" fmla="*/ 331051903 w 37"/>
                  <a:gd name="T57" fmla="*/ 1579311716 h 37"/>
                  <a:gd name="T58" fmla="*/ 567517548 w 37"/>
                  <a:gd name="T59" fmla="*/ 1675028416 h 37"/>
                  <a:gd name="T60" fmla="*/ 614810677 w 37"/>
                  <a:gd name="T61" fmla="*/ 1675028416 h 37"/>
                  <a:gd name="T62" fmla="*/ 803983193 w 37"/>
                  <a:gd name="T63" fmla="*/ 1531453366 h 37"/>
                  <a:gd name="T64" fmla="*/ 803983193 w 37"/>
                  <a:gd name="T65" fmla="*/ 1770745116 h 37"/>
                  <a:gd name="T66" fmla="*/ 1087741967 w 37"/>
                  <a:gd name="T67" fmla="*/ 1722886766 h 37"/>
                  <a:gd name="T68" fmla="*/ 1135035096 w 37"/>
                  <a:gd name="T69" fmla="*/ 1675028416 h 37"/>
                  <a:gd name="T70" fmla="*/ 1182328225 w 37"/>
                  <a:gd name="T71" fmla="*/ 1483595016 h 37"/>
                  <a:gd name="T72" fmla="*/ 1324207612 w 37"/>
                  <a:gd name="T73" fmla="*/ 1627170066 h 37"/>
                  <a:gd name="T74" fmla="*/ 1560673257 w 37"/>
                  <a:gd name="T75" fmla="*/ 1435736666 h 37"/>
                  <a:gd name="T76" fmla="*/ 1040448838 w 37"/>
                  <a:gd name="T77" fmla="*/ 1052876783 h 37"/>
                  <a:gd name="T78" fmla="*/ 709396935 w 37"/>
                  <a:gd name="T79" fmla="*/ 717868333 h 37"/>
                  <a:gd name="T80" fmla="*/ 1040448838 w 37"/>
                  <a:gd name="T81" fmla="*/ 1052876783 h 37"/>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37"/>
                  <a:gd name="T124" fmla="*/ 0 h 37"/>
                  <a:gd name="T125" fmla="*/ 37 w 37"/>
                  <a:gd name="T126" fmla="*/ 37 h 37"/>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37" h="37">
                    <a:moveTo>
                      <a:pt x="33" y="29"/>
                    </a:moveTo>
                    <a:cubicBezTo>
                      <a:pt x="33" y="29"/>
                      <a:pt x="33" y="29"/>
                      <a:pt x="33" y="29"/>
                    </a:cubicBezTo>
                    <a:cubicBezTo>
                      <a:pt x="30" y="26"/>
                      <a:pt x="30" y="26"/>
                      <a:pt x="30" y="26"/>
                    </a:cubicBezTo>
                    <a:cubicBezTo>
                      <a:pt x="31" y="24"/>
                      <a:pt x="31" y="24"/>
                      <a:pt x="31" y="24"/>
                    </a:cubicBezTo>
                    <a:cubicBezTo>
                      <a:pt x="35" y="25"/>
                      <a:pt x="35" y="25"/>
                      <a:pt x="35" y="25"/>
                    </a:cubicBezTo>
                    <a:cubicBezTo>
                      <a:pt x="35" y="25"/>
                      <a:pt x="36" y="25"/>
                      <a:pt x="36" y="25"/>
                    </a:cubicBezTo>
                    <a:cubicBezTo>
                      <a:pt x="36" y="25"/>
                      <a:pt x="36" y="25"/>
                      <a:pt x="36" y="24"/>
                    </a:cubicBezTo>
                    <a:cubicBezTo>
                      <a:pt x="37" y="20"/>
                      <a:pt x="37" y="20"/>
                      <a:pt x="37" y="20"/>
                    </a:cubicBezTo>
                    <a:cubicBezTo>
                      <a:pt x="37" y="19"/>
                      <a:pt x="37" y="19"/>
                      <a:pt x="37" y="19"/>
                    </a:cubicBezTo>
                    <a:cubicBezTo>
                      <a:pt x="37" y="19"/>
                      <a:pt x="37" y="18"/>
                      <a:pt x="36" y="18"/>
                    </a:cubicBezTo>
                    <a:cubicBezTo>
                      <a:pt x="33" y="18"/>
                      <a:pt x="33" y="18"/>
                      <a:pt x="33" y="18"/>
                    </a:cubicBezTo>
                    <a:cubicBezTo>
                      <a:pt x="32" y="16"/>
                      <a:pt x="32" y="16"/>
                      <a:pt x="32" y="16"/>
                    </a:cubicBezTo>
                    <a:cubicBezTo>
                      <a:pt x="36" y="14"/>
                      <a:pt x="36" y="14"/>
                      <a:pt x="36" y="14"/>
                    </a:cubicBezTo>
                    <a:cubicBezTo>
                      <a:pt x="36" y="14"/>
                      <a:pt x="37" y="14"/>
                      <a:pt x="37" y="14"/>
                    </a:cubicBezTo>
                    <a:cubicBezTo>
                      <a:pt x="37" y="14"/>
                      <a:pt x="37" y="13"/>
                      <a:pt x="37" y="13"/>
                    </a:cubicBezTo>
                    <a:cubicBezTo>
                      <a:pt x="35" y="9"/>
                      <a:pt x="35" y="9"/>
                      <a:pt x="35" y="9"/>
                    </a:cubicBezTo>
                    <a:cubicBezTo>
                      <a:pt x="34" y="8"/>
                      <a:pt x="34" y="8"/>
                      <a:pt x="33" y="8"/>
                    </a:cubicBezTo>
                    <a:cubicBezTo>
                      <a:pt x="30" y="10"/>
                      <a:pt x="30" y="10"/>
                      <a:pt x="30" y="10"/>
                    </a:cubicBezTo>
                    <a:cubicBezTo>
                      <a:pt x="29" y="8"/>
                      <a:pt x="29" y="8"/>
                      <a:pt x="29" y="8"/>
                    </a:cubicBezTo>
                    <a:cubicBezTo>
                      <a:pt x="31" y="5"/>
                      <a:pt x="31" y="5"/>
                      <a:pt x="31" y="5"/>
                    </a:cubicBezTo>
                    <a:cubicBezTo>
                      <a:pt x="31" y="5"/>
                      <a:pt x="31" y="4"/>
                      <a:pt x="31" y="4"/>
                    </a:cubicBezTo>
                    <a:cubicBezTo>
                      <a:pt x="31" y="4"/>
                      <a:pt x="30" y="4"/>
                      <a:pt x="30" y="4"/>
                    </a:cubicBezTo>
                    <a:cubicBezTo>
                      <a:pt x="26" y="1"/>
                      <a:pt x="26" y="1"/>
                      <a:pt x="26" y="1"/>
                    </a:cubicBezTo>
                    <a:cubicBezTo>
                      <a:pt x="25" y="1"/>
                      <a:pt x="25" y="1"/>
                      <a:pt x="24" y="2"/>
                    </a:cubicBezTo>
                    <a:cubicBezTo>
                      <a:pt x="22" y="5"/>
                      <a:pt x="22" y="5"/>
                      <a:pt x="22" y="5"/>
                    </a:cubicBezTo>
                    <a:cubicBezTo>
                      <a:pt x="21" y="5"/>
                      <a:pt x="21" y="5"/>
                      <a:pt x="21" y="5"/>
                    </a:cubicBezTo>
                    <a:cubicBezTo>
                      <a:pt x="21" y="1"/>
                      <a:pt x="21" y="1"/>
                      <a:pt x="21" y="1"/>
                    </a:cubicBezTo>
                    <a:cubicBezTo>
                      <a:pt x="20" y="0"/>
                      <a:pt x="20" y="0"/>
                      <a:pt x="19" y="0"/>
                    </a:cubicBezTo>
                    <a:cubicBezTo>
                      <a:pt x="14" y="0"/>
                      <a:pt x="14" y="0"/>
                      <a:pt x="14" y="0"/>
                    </a:cubicBezTo>
                    <a:cubicBezTo>
                      <a:pt x="14" y="0"/>
                      <a:pt x="14" y="0"/>
                      <a:pt x="14" y="1"/>
                    </a:cubicBezTo>
                    <a:cubicBezTo>
                      <a:pt x="14" y="1"/>
                      <a:pt x="14" y="1"/>
                      <a:pt x="14" y="1"/>
                    </a:cubicBezTo>
                    <a:cubicBezTo>
                      <a:pt x="14" y="5"/>
                      <a:pt x="14" y="5"/>
                      <a:pt x="14" y="5"/>
                    </a:cubicBezTo>
                    <a:cubicBezTo>
                      <a:pt x="13" y="6"/>
                      <a:pt x="13" y="6"/>
                      <a:pt x="13" y="6"/>
                    </a:cubicBezTo>
                    <a:cubicBezTo>
                      <a:pt x="10" y="3"/>
                      <a:pt x="10" y="3"/>
                      <a:pt x="10" y="3"/>
                    </a:cubicBezTo>
                    <a:cubicBezTo>
                      <a:pt x="10" y="3"/>
                      <a:pt x="9" y="3"/>
                      <a:pt x="9" y="3"/>
                    </a:cubicBezTo>
                    <a:cubicBezTo>
                      <a:pt x="9" y="3"/>
                      <a:pt x="9" y="3"/>
                      <a:pt x="8" y="3"/>
                    </a:cubicBezTo>
                    <a:cubicBezTo>
                      <a:pt x="5" y="6"/>
                      <a:pt x="5" y="6"/>
                      <a:pt x="5" y="6"/>
                    </a:cubicBezTo>
                    <a:cubicBezTo>
                      <a:pt x="5" y="6"/>
                      <a:pt x="4" y="7"/>
                      <a:pt x="4" y="7"/>
                    </a:cubicBezTo>
                    <a:cubicBezTo>
                      <a:pt x="4" y="7"/>
                      <a:pt x="4" y="8"/>
                      <a:pt x="5" y="8"/>
                    </a:cubicBezTo>
                    <a:cubicBezTo>
                      <a:pt x="7" y="11"/>
                      <a:pt x="7" y="11"/>
                      <a:pt x="7" y="11"/>
                    </a:cubicBezTo>
                    <a:cubicBezTo>
                      <a:pt x="7" y="12"/>
                      <a:pt x="7" y="12"/>
                      <a:pt x="7" y="12"/>
                    </a:cubicBezTo>
                    <a:cubicBezTo>
                      <a:pt x="3" y="11"/>
                      <a:pt x="3" y="11"/>
                      <a:pt x="3" y="11"/>
                    </a:cubicBezTo>
                    <a:cubicBezTo>
                      <a:pt x="2" y="11"/>
                      <a:pt x="2" y="11"/>
                      <a:pt x="1" y="12"/>
                    </a:cubicBezTo>
                    <a:cubicBezTo>
                      <a:pt x="0" y="17"/>
                      <a:pt x="0" y="17"/>
                      <a:pt x="0" y="17"/>
                    </a:cubicBezTo>
                    <a:cubicBezTo>
                      <a:pt x="0" y="17"/>
                      <a:pt x="0" y="17"/>
                      <a:pt x="1" y="18"/>
                    </a:cubicBezTo>
                    <a:cubicBezTo>
                      <a:pt x="1" y="18"/>
                      <a:pt x="1" y="18"/>
                      <a:pt x="1" y="18"/>
                    </a:cubicBezTo>
                    <a:cubicBezTo>
                      <a:pt x="5" y="19"/>
                      <a:pt x="5" y="19"/>
                      <a:pt x="5" y="19"/>
                    </a:cubicBezTo>
                    <a:cubicBezTo>
                      <a:pt x="5" y="20"/>
                      <a:pt x="5" y="20"/>
                      <a:pt x="5" y="20"/>
                    </a:cubicBezTo>
                    <a:cubicBezTo>
                      <a:pt x="2" y="22"/>
                      <a:pt x="2" y="22"/>
                      <a:pt x="2" y="22"/>
                    </a:cubicBezTo>
                    <a:cubicBezTo>
                      <a:pt x="1" y="22"/>
                      <a:pt x="1" y="23"/>
                      <a:pt x="1" y="23"/>
                    </a:cubicBezTo>
                    <a:cubicBezTo>
                      <a:pt x="3" y="28"/>
                      <a:pt x="3" y="28"/>
                      <a:pt x="3" y="28"/>
                    </a:cubicBezTo>
                    <a:cubicBezTo>
                      <a:pt x="3" y="28"/>
                      <a:pt x="3" y="28"/>
                      <a:pt x="4" y="28"/>
                    </a:cubicBezTo>
                    <a:cubicBezTo>
                      <a:pt x="4" y="29"/>
                      <a:pt x="4" y="29"/>
                      <a:pt x="4" y="28"/>
                    </a:cubicBezTo>
                    <a:cubicBezTo>
                      <a:pt x="8" y="27"/>
                      <a:pt x="8" y="27"/>
                      <a:pt x="8" y="27"/>
                    </a:cubicBezTo>
                    <a:cubicBezTo>
                      <a:pt x="9" y="28"/>
                      <a:pt x="9" y="28"/>
                      <a:pt x="9" y="28"/>
                    </a:cubicBezTo>
                    <a:cubicBezTo>
                      <a:pt x="7" y="31"/>
                      <a:pt x="7" y="31"/>
                      <a:pt x="7" y="31"/>
                    </a:cubicBezTo>
                    <a:cubicBezTo>
                      <a:pt x="7" y="32"/>
                      <a:pt x="7" y="32"/>
                      <a:pt x="7" y="32"/>
                    </a:cubicBezTo>
                    <a:cubicBezTo>
                      <a:pt x="7" y="32"/>
                      <a:pt x="7" y="33"/>
                      <a:pt x="7" y="33"/>
                    </a:cubicBezTo>
                    <a:cubicBezTo>
                      <a:pt x="7" y="33"/>
                      <a:pt x="7" y="33"/>
                      <a:pt x="7" y="33"/>
                    </a:cubicBezTo>
                    <a:cubicBezTo>
                      <a:pt x="12" y="35"/>
                      <a:pt x="12" y="35"/>
                      <a:pt x="12" y="35"/>
                    </a:cubicBezTo>
                    <a:cubicBezTo>
                      <a:pt x="12" y="35"/>
                      <a:pt x="12" y="35"/>
                      <a:pt x="13" y="35"/>
                    </a:cubicBezTo>
                    <a:cubicBezTo>
                      <a:pt x="13" y="35"/>
                      <a:pt x="13" y="35"/>
                      <a:pt x="13" y="35"/>
                    </a:cubicBezTo>
                    <a:cubicBezTo>
                      <a:pt x="15" y="31"/>
                      <a:pt x="15" y="31"/>
                      <a:pt x="15" y="31"/>
                    </a:cubicBezTo>
                    <a:cubicBezTo>
                      <a:pt x="17" y="32"/>
                      <a:pt x="17" y="32"/>
                      <a:pt x="17" y="32"/>
                    </a:cubicBezTo>
                    <a:cubicBezTo>
                      <a:pt x="17" y="36"/>
                      <a:pt x="17" y="36"/>
                      <a:pt x="17" y="36"/>
                    </a:cubicBezTo>
                    <a:cubicBezTo>
                      <a:pt x="17" y="36"/>
                      <a:pt x="17" y="36"/>
                      <a:pt x="17" y="37"/>
                    </a:cubicBezTo>
                    <a:cubicBezTo>
                      <a:pt x="18" y="37"/>
                      <a:pt x="18" y="37"/>
                      <a:pt x="18" y="37"/>
                    </a:cubicBezTo>
                    <a:cubicBezTo>
                      <a:pt x="23" y="36"/>
                      <a:pt x="23" y="36"/>
                      <a:pt x="23" y="36"/>
                    </a:cubicBezTo>
                    <a:cubicBezTo>
                      <a:pt x="23" y="36"/>
                      <a:pt x="24" y="36"/>
                      <a:pt x="24" y="36"/>
                    </a:cubicBezTo>
                    <a:cubicBezTo>
                      <a:pt x="24" y="36"/>
                      <a:pt x="24" y="35"/>
                      <a:pt x="24" y="35"/>
                    </a:cubicBezTo>
                    <a:cubicBezTo>
                      <a:pt x="24" y="31"/>
                      <a:pt x="24" y="31"/>
                      <a:pt x="24" y="31"/>
                    </a:cubicBezTo>
                    <a:cubicBezTo>
                      <a:pt x="25" y="31"/>
                      <a:pt x="25" y="31"/>
                      <a:pt x="25" y="31"/>
                    </a:cubicBezTo>
                    <a:cubicBezTo>
                      <a:pt x="28" y="33"/>
                      <a:pt x="28" y="33"/>
                      <a:pt x="28" y="33"/>
                    </a:cubicBezTo>
                    <a:cubicBezTo>
                      <a:pt x="28" y="34"/>
                      <a:pt x="28" y="34"/>
                      <a:pt x="28" y="34"/>
                    </a:cubicBezTo>
                    <a:cubicBezTo>
                      <a:pt x="29" y="34"/>
                      <a:pt x="29" y="34"/>
                      <a:pt x="29" y="34"/>
                    </a:cubicBezTo>
                    <a:cubicBezTo>
                      <a:pt x="33" y="30"/>
                      <a:pt x="33" y="30"/>
                      <a:pt x="33" y="30"/>
                    </a:cubicBezTo>
                    <a:cubicBezTo>
                      <a:pt x="33" y="30"/>
                      <a:pt x="33" y="30"/>
                      <a:pt x="33" y="29"/>
                    </a:cubicBezTo>
                    <a:close/>
                    <a:moveTo>
                      <a:pt x="22" y="22"/>
                    </a:moveTo>
                    <a:cubicBezTo>
                      <a:pt x="20" y="24"/>
                      <a:pt x="17" y="24"/>
                      <a:pt x="15" y="22"/>
                    </a:cubicBezTo>
                    <a:cubicBezTo>
                      <a:pt x="13" y="20"/>
                      <a:pt x="13" y="16"/>
                      <a:pt x="15" y="15"/>
                    </a:cubicBezTo>
                    <a:cubicBezTo>
                      <a:pt x="17" y="13"/>
                      <a:pt x="21" y="13"/>
                      <a:pt x="23" y="15"/>
                    </a:cubicBezTo>
                    <a:cubicBezTo>
                      <a:pt x="24" y="17"/>
                      <a:pt x="24" y="20"/>
                      <a:pt x="22" y="22"/>
                    </a:cubicBezTo>
                    <a:close/>
                  </a:path>
                </a:pathLst>
              </a:custGeom>
              <a:solidFill>
                <a:schemeClr val="tx2">
                  <a:lumMod val="50000"/>
                </a:schemeClr>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sz="2400"/>
              </a:p>
            </p:txBody>
          </p:sp>
        </p:grpSp>
        <p:sp>
          <p:nvSpPr>
            <p:cNvPr id="47" name="文本框 16"/>
            <p:cNvSpPr>
              <a:spLocks noChangeArrowheads="1"/>
            </p:cNvSpPr>
            <p:nvPr/>
          </p:nvSpPr>
          <p:spPr bwMode="auto">
            <a:xfrm>
              <a:off x="2698980" y="5947662"/>
              <a:ext cx="12105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40" tIns="45720" rIns="91440" bIns="45720">
              <a:spAutoFit/>
            </a:bodyPr>
            <a:lstStyle>
              <a:lvl1pPr eaLnBrk="0" hangingPunct="0">
                <a:lnSpc>
                  <a:spcPct val="90000"/>
                </a:lnSpc>
                <a:spcBef>
                  <a:spcPts val="1000"/>
                </a:spcBef>
                <a:buChar char="•"/>
                <a:defRPr sz="2800">
                  <a:solidFill>
                    <a:schemeClr val="tx1"/>
                  </a:solidFill>
                  <a:latin typeface="方正兰亭黑_GBK" pitchFamily="2" charset="-122"/>
                  <a:ea typeface="方正兰亭黑_GBK" pitchFamily="2" charset="-122"/>
                  <a:sym typeface="Calibri" pitchFamily="34" charset="0"/>
                </a:defRPr>
              </a:lvl1pPr>
              <a:lvl2pPr marL="742950" indent="-285750" eaLnBrk="0" hangingPunct="0">
                <a:lnSpc>
                  <a:spcPct val="90000"/>
                </a:lnSpc>
                <a:spcBef>
                  <a:spcPts val="500"/>
                </a:spcBef>
                <a:buChar char="•"/>
                <a:defRPr sz="2400">
                  <a:solidFill>
                    <a:schemeClr val="tx1"/>
                  </a:solidFill>
                  <a:latin typeface="方正兰亭黑_GBK" pitchFamily="2" charset="-122"/>
                  <a:ea typeface="方正兰亭黑_GBK" pitchFamily="2" charset="-122"/>
                  <a:sym typeface="Calibri" pitchFamily="34" charset="0"/>
                </a:defRPr>
              </a:lvl2pPr>
              <a:lvl3pPr marL="1143000" indent="-228600" eaLnBrk="0" hangingPunct="0">
                <a:lnSpc>
                  <a:spcPct val="90000"/>
                </a:lnSpc>
                <a:spcBef>
                  <a:spcPts val="500"/>
                </a:spcBef>
                <a:buChar char="•"/>
                <a:defRPr sz="2000">
                  <a:solidFill>
                    <a:schemeClr val="tx1"/>
                  </a:solidFill>
                  <a:latin typeface="方正兰亭黑_GBK" pitchFamily="2" charset="-122"/>
                  <a:ea typeface="方正兰亭黑_GBK" pitchFamily="2" charset="-122"/>
                  <a:sym typeface="Calibri" pitchFamily="34" charset="0"/>
                </a:defRPr>
              </a:lvl3pPr>
              <a:lvl4pPr marL="1600200" indent="-228600" eaLnBrk="0" hangingPunct="0">
                <a:lnSpc>
                  <a:spcPct val="90000"/>
                </a:lnSpc>
                <a:spcBef>
                  <a:spcPts val="500"/>
                </a:spcBef>
                <a:buChar char="•"/>
                <a:defRPr>
                  <a:solidFill>
                    <a:schemeClr val="tx1"/>
                  </a:solidFill>
                  <a:latin typeface="方正兰亭黑_GBK" pitchFamily="2" charset="-122"/>
                  <a:ea typeface="方正兰亭黑_GBK" pitchFamily="2" charset="-122"/>
                  <a:sym typeface="Calibri" pitchFamily="34" charset="0"/>
                </a:defRPr>
              </a:lvl4pPr>
              <a:lvl5pPr marL="2057400" indent="-228600" eaLnBrk="0" hangingPunct="0">
                <a:lnSpc>
                  <a:spcPct val="90000"/>
                </a:lnSpc>
                <a:spcBef>
                  <a:spcPts val="500"/>
                </a:spcBef>
                <a:buChar char="•"/>
                <a:defRPr>
                  <a:solidFill>
                    <a:schemeClr val="tx1"/>
                  </a:solidFill>
                  <a:latin typeface="方正兰亭黑_GBK" pitchFamily="2" charset="-122"/>
                  <a:ea typeface="方正兰亭黑_GBK" pitchFamily="2" charset="-122"/>
                  <a:sym typeface="Calibri" pitchFamily="34" charset="0"/>
                </a:defRPr>
              </a:lvl5pPr>
              <a:lvl6pPr marL="25146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6pPr>
              <a:lvl7pPr marL="29718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7pPr>
              <a:lvl8pPr marL="34290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8pPr>
              <a:lvl9pPr marL="38862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9pPr>
            </a:lstStyle>
            <a:p>
              <a:pPr eaLnBrk="1" hangingPunct="1">
                <a:lnSpc>
                  <a:spcPct val="100000"/>
                </a:lnSpc>
                <a:spcBef>
                  <a:spcPct val="0"/>
                </a:spcBef>
                <a:buFont typeface="Arial" pitchFamily="34" charset="0"/>
                <a:buNone/>
              </a:pPr>
              <a:r>
                <a:rPr lang="zh-CN" altLang="en-US" sz="2000" b="1" dirty="0" smtClean="0">
                  <a:solidFill>
                    <a:srgbClr val="FF0000"/>
                  </a:solidFill>
                  <a:latin typeface="微软雅黑" panose="020B0503020204020204" pitchFamily="34" charset="-122"/>
                  <a:ea typeface="微软雅黑" panose="020B0503020204020204" pitchFamily="34" charset="-122"/>
                </a:rPr>
                <a:t>管</a:t>
              </a:r>
              <a:r>
                <a:rPr lang="zh-CN" altLang="en-US" sz="2000" b="1" dirty="0" smtClean="0">
                  <a:solidFill>
                    <a:srgbClr val="FF0000"/>
                  </a:solidFill>
                  <a:latin typeface="微软雅黑" panose="020B0503020204020204" pitchFamily="34" charset="-122"/>
                  <a:ea typeface="微软雅黑" panose="020B0503020204020204" pitchFamily="34" charset="-122"/>
                </a:rPr>
                <a:t>控平台</a:t>
              </a:r>
              <a:endParaRPr lang="zh-CN" altLang="en-US" sz="2000" b="1" dirty="0">
                <a:solidFill>
                  <a:srgbClr val="FF0000"/>
                </a:solidFill>
                <a:latin typeface="微软雅黑" panose="020B0503020204020204" pitchFamily="34" charset="-122"/>
                <a:ea typeface="微软雅黑" panose="020B0503020204020204" pitchFamily="34" charset="-122"/>
              </a:endParaRPr>
            </a:p>
          </p:txBody>
        </p:sp>
      </p:grpSp>
      <p:grpSp>
        <p:nvGrpSpPr>
          <p:cNvPr id="55" name="Group 54"/>
          <p:cNvGrpSpPr/>
          <p:nvPr/>
        </p:nvGrpSpPr>
        <p:grpSpPr>
          <a:xfrm>
            <a:off x="921166" y="1099215"/>
            <a:ext cx="4153193" cy="2460420"/>
            <a:chOff x="921166" y="1083975"/>
            <a:chExt cx="4153193" cy="2460420"/>
          </a:xfrm>
        </p:grpSpPr>
        <p:cxnSp>
          <p:nvCxnSpPr>
            <p:cNvPr id="8" name="肘形连接符 3"/>
            <p:cNvCxnSpPr>
              <a:cxnSpLocks noChangeShapeType="1"/>
            </p:cNvCxnSpPr>
            <p:nvPr/>
          </p:nvCxnSpPr>
          <p:spPr bwMode="auto">
            <a:xfrm>
              <a:off x="1612995" y="2195439"/>
              <a:ext cx="2351134" cy="1318793"/>
            </a:xfrm>
            <a:prstGeom prst="bentConnector3">
              <a:avLst>
                <a:gd name="adj1" fmla="val 50000"/>
              </a:avLst>
            </a:prstGeom>
            <a:noFill/>
            <a:ln w="19050">
              <a:solidFill>
                <a:schemeClr val="tx1">
                  <a:lumMod val="75000"/>
                  <a:lumOff val="25000"/>
                </a:schemeClr>
              </a:solidFill>
              <a:bevel/>
              <a:headEnd type="oval" w="med" len="med"/>
              <a:tailEnd type="oval" w="med" len="med"/>
            </a:ln>
            <a:extLst>
              <a:ext uri="{909E8E84-426E-40DD-AFC4-6F175D3DCCD1}">
                <a14:hiddenFill xmlns:a14="http://schemas.microsoft.com/office/drawing/2010/main">
                  <a:noFill/>
                </a14:hiddenFill>
              </a:ext>
            </a:extLst>
          </p:spPr>
        </p:cxnSp>
        <p:sp>
          <p:nvSpPr>
            <p:cNvPr id="27" name="文本框 16"/>
            <p:cNvSpPr>
              <a:spLocks noChangeArrowheads="1"/>
            </p:cNvSpPr>
            <p:nvPr/>
          </p:nvSpPr>
          <p:spPr bwMode="auto">
            <a:xfrm>
              <a:off x="2698980" y="1083975"/>
              <a:ext cx="12105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40" tIns="45720" rIns="91440" bIns="45720">
              <a:spAutoFit/>
            </a:bodyPr>
            <a:lstStyle>
              <a:lvl1pPr eaLnBrk="0" hangingPunct="0">
                <a:lnSpc>
                  <a:spcPct val="90000"/>
                </a:lnSpc>
                <a:spcBef>
                  <a:spcPts val="1000"/>
                </a:spcBef>
                <a:buChar char="•"/>
                <a:defRPr sz="2800">
                  <a:solidFill>
                    <a:schemeClr val="tx1"/>
                  </a:solidFill>
                  <a:latin typeface="方正兰亭黑_GBK" pitchFamily="2" charset="-122"/>
                  <a:ea typeface="方正兰亭黑_GBK" pitchFamily="2" charset="-122"/>
                  <a:sym typeface="Calibri" pitchFamily="34" charset="0"/>
                </a:defRPr>
              </a:lvl1pPr>
              <a:lvl2pPr marL="742950" indent="-285750" eaLnBrk="0" hangingPunct="0">
                <a:lnSpc>
                  <a:spcPct val="90000"/>
                </a:lnSpc>
                <a:spcBef>
                  <a:spcPts val="500"/>
                </a:spcBef>
                <a:buChar char="•"/>
                <a:defRPr sz="2400">
                  <a:solidFill>
                    <a:schemeClr val="tx1"/>
                  </a:solidFill>
                  <a:latin typeface="方正兰亭黑_GBK" pitchFamily="2" charset="-122"/>
                  <a:ea typeface="方正兰亭黑_GBK" pitchFamily="2" charset="-122"/>
                  <a:sym typeface="Calibri" pitchFamily="34" charset="0"/>
                </a:defRPr>
              </a:lvl2pPr>
              <a:lvl3pPr marL="1143000" indent="-228600" eaLnBrk="0" hangingPunct="0">
                <a:lnSpc>
                  <a:spcPct val="90000"/>
                </a:lnSpc>
                <a:spcBef>
                  <a:spcPts val="500"/>
                </a:spcBef>
                <a:buChar char="•"/>
                <a:defRPr sz="2000">
                  <a:solidFill>
                    <a:schemeClr val="tx1"/>
                  </a:solidFill>
                  <a:latin typeface="方正兰亭黑_GBK" pitchFamily="2" charset="-122"/>
                  <a:ea typeface="方正兰亭黑_GBK" pitchFamily="2" charset="-122"/>
                  <a:sym typeface="Calibri" pitchFamily="34" charset="0"/>
                </a:defRPr>
              </a:lvl3pPr>
              <a:lvl4pPr marL="1600200" indent="-228600" eaLnBrk="0" hangingPunct="0">
                <a:lnSpc>
                  <a:spcPct val="90000"/>
                </a:lnSpc>
                <a:spcBef>
                  <a:spcPts val="500"/>
                </a:spcBef>
                <a:buChar char="•"/>
                <a:defRPr>
                  <a:solidFill>
                    <a:schemeClr val="tx1"/>
                  </a:solidFill>
                  <a:latin typeface="方正兰亭黑_GBK" pitchFamily="2" charset="-122"/>
                  <a:ea typeface="方正兰亭黑_GBK" pitchFamily="2" charset="-122"/>
                  <a:sym typeface="Calibri" pitchFamily="34" charset="0"/>
                </a:defRPr>
              </a:lvl4pPr>
              <a:lvl5pPr marL="2057400" indent="-228600" eaLnBrk="0" hangingPunct="0">
                <a:lnSpc>
                  <a:spcPct val="90000"/>
                </a:lnSpc>
                <a:spcBef>
                  <a:spcPts val="500"/>
                </a:spcBef>
                <a:buChar char="•"/>
                <a:defRPr>
                  <a:solidFill>
                    <a:schemeClr val="tx1"/>
                  </a:solidFill>
                  <a:latin typeface="方正兰亭黑_GBK" pitchFamily="2" charset="-122"/>
                  <a:ea typeface="方正兰亭黑_GBK" pitchFamily="2" charset="-122"/>
                  <a:sym typeface="Calibri" pitchFamily="34" charset="0"/>
                </a:defRPr>
              </a:lvl5pPr>
              <a:lvl6pPr marL="25146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6pPr>
              <a:lvl7pPr marL="29718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7pPr>
              <a:lvl8pPr marL="34290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8pPr>
              <a:lvl9pPr marL="3886200" indent="-228600" eaLnBrk="0" fontAlgn="base" hangingPunct="0">
                <a:lnSpc>
                  <a:spcPct val="90000"/>
                </a:lnSpc>
                <a:spcBef>
                  <a:spcPts val="500"/>
                </a:spcBef>
                <a:spcAft>
                  <a:spcPct val="0"/>
                </a:spcAft>
                <a:buFont typeface="Arial" pitchFamily="34" charset="0"/>
                <a:buChar char="•"/>
                <a:defRPr>
                  <a:solidFill>
                    <a:schemeClr val="tx1"/>
                  </a:solidFill>
                  <a:latin typeface="方正兰亭黑_GBK" pitchFamily="2" charset="-122"/>
                  <a:ea typeface="方正兰亭黑_GBK" pitchFamily="2" charset="-122"/>
                  <a:sym typeface="Calibri" pitchFamily="34" charset="0"/>
                </a:defRPr>
              </a:lvl9pPr>
            </a:lstStyle>
            <a:p>
              <a:pPr eaLnBrk="1" hangingPunct="1">
                <a:lnSpc>
                  <a:spcPct val="100000"/>
                </a:lnSpc>
                <a:spcBef>
                  <a:spcPct val="0"/>
                </a:spcBef>
                <a:buFont typeface="Arial" pitchFamily="34" charset="0"/>
                <a:buNone/>
              </a:pPr>
              <a:r>
                <a:rPr lang="zh-CN" altLang="en-US" sz="2000" b="1" dirty="0" smtClean="0">
                  <a:solidFill>
                    <a:srgbClr val="FF0000"/>
                  </a:solidFill>
                  <a:latin typeface="微软雅黑" panose="020B0503020204020204" pitchFamily="34" charset="-122"/>
                  <a:ea typeface="微软雅黑" panose="020B0503020204020204" pitchFamily="34" charset="-122"/>
                </a:rPr>
                <a:t>治理</a:t>
              </a:r>
              <a:r>
                <a:rPr lang="zh-CN" altLang="en-US" sz="2000" b="1" dirty="0" smtClean="0">
                  <a:solidFill>
                    <a:srgbClr val="FF0000"/>
                  </a:solidFill>
                  <a:latin typeface="微软雅黑" panose="020B0503020204020204" pitchFamily="34" charset="-122"/>
                  <a:ea typeface="微软雅黑" panose="020B0503020204020204" pitchFamily="34" charset="-122"/>
                </a:rPr>
                <a:t>机制</a:t>
              </a:r>
              <a:endParaRPr lang="zh-CN" altLang="en-US" sz="2000" b="1" dirty="0">
                <a:solidFill>
                  <a:srgbClr val="FF0000"/>
                </a:solidFill>
                <a:latin typeface="微软雅黑" panose="020B0503020204020204" pitchFamily="34" charset="-122"/>
                <a:ea typeface="微软雅黑" panose="020B0503020204020204" pitchFamily="34" charset="-122"/>
              </a:endParaRPr>
            </a:p>
          </p:txBody>
        </p:sp>
        <p:grpSp>
          <p:nvGrpSpPr>
            <p:cNvPr id="33" name="组合 41"/>
            <p:cNvGrpSpPr/>
            <p:nvPr/>
          </p:nvGrpSpPr>
          <p:grpSpPr>
            <a:xfrm>
              <a:off x="921166" y="2162403"/>
              <a:ext cx="1350514" cy="1381992"/>
              <a:chOff x="304800" y="673100"/>
              <a:chExt cx="4000500" cy="4000500"/>
            </a:xfrm>
            <a:effectLst>
              <a:outerShdw blurRad="444500" dist="254000" dir="8100000" algn="tr" rotWithShape="0">
                <a:prstClr val="black">
                  <a:alpha val="50000"/>
                </a:prstClr>
              </a:outerShdw>
            </a:effectLst>
          </p:grpSpPr>
          <p:sp>
            <p:nvSpPr>
              <p:cNvPr id="37" name="同心圆 4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38" name="椭圆 44"/>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44" name="文本框 44"/>
            <p:cNvSpPr>
              <a:spLocks noChangeArrowheads="1"/>
            </p:cNvSpPr>
            <p:nvPr/>
          </p:nvSpPr>
          <p:spPr bwMode="auto">
            <a:xfrm>
              <a:off x="1805097" y="1579143"/>
              <a:ext cx="3269262" cy="566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t"/>
            <a:lstStyle/>
            <a:p>
              <a:pPr algn="ctr">
                <a:lnSpc>
                  <a:spcPct val="95000"/>
                </a:lnSpc>
                <a:spcBef>
                  <a:spcPts val="400"/>
                </a:spcBef>
              </a:pPr>
              <a:r>
                <a:rPr lang="zh-CN" altLang="en-US" dirty="0" smtClean="0"/>
                <a:t>建立</a:t>
              </a:r>
              <a:r>
                <a:rPr lang="zh-CN" altLang="en-US" dirty="0"/>
                <a:t>数据治理机制，保持数据治理成果</a:t>
              </a:r>
            </a:p>
          </p:txBody>
        </p:sp>
        <p:grpSp>
          <p:nvGrpSpPr>
            <p:cNvPr id="48" name="Group 8"/>
            <p:cNvGrpSpPr>
              <a:grpSpLocks noChangeAspect="1"/>
            </p:cNvGrpSpPr>
            <p:nvPr/>
          </p:nvGrpSpPr>
          <p:grpSpPr bwMode="auto">
            <a:xfrm>
              <a:off x="1346083" y="2572702"/>
              <a:ext cx="500680" cy="561395"/>
              <a:chOff x="3437" y="2282"/>
              <a:chExt cx="679" cy="744"/>
            </a:xfrm>
            <a:solidFill>
              <a:schemeClr val="tx2">
                <a:lumMod val="50000"/>
              </a:schemeClr>
            </a:solidFill>
          </p:grpSpPr>
          <p:sp>
            <p:nvSpPr>
              <p:cNvPr id="49" name="Freeform 9"/>
              <p:cNvSpPr>
                <a:spLocks/>
              </p:cNvSpPr>
              <p:nvPr/>
            </p:nvSpPr>
            <p:spPr bwMode="auto">
              <a:xfrm>
                <a:off x="3595" y="2282"/>
                <a:ext cx="364" cy="379"/>
              </a:xfrm>
              <a:custGeom>
                <a:avLst/>
                <a:gdLst>
                  <a:gd name="T0" fmla="*/ 50 w 152"/>
                  <a:gd name="T1" fmla="*/ 147 h 159"/>
                  <a:gd name="T2" fmla="*/ 39 w 152"/>
                  <a:gd name="T3" fmla="*/ 147 h 159"/>
                  <a:gd name="T4" fmla="*/ 76 w 152"/>
                  <a:gd name="T5" fmla="*/ 159 h 159"/>
                  <a:gd name="T6" fmla="*/ 114 w 152"/>
                  <a:gd name="T7" fmla="*/ 147 h 159"/>
                  <a:gd name="T8" fmla="*/ 103 w 152"/>
                  <a:gd name="T9" fmla="*/ 147 h 159"/>
                  <a:gd name="T10" fmla="*/ 152 w 152"/>
                  <a:gd name="T11" fmla="*/ 76 h 159"/>
                  <a:gd name="T12" fmla="*/ 76 w 152"/>
                  <a:gd name="T13" fmla="*/ 0 h 159"/>
                  <a:gd name="T14" fmla="*/ 0 w 152"/>
                  <a:gd name="T15" fmla="*/ 76 h 159"/>
                  <a:gd name="T16" fmla="*/ 50 w 152"/>
                  <a:gd name="T17" fmla="*/ 147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2" h="159">
                    <a:moveTo>
                      <a:pt x="50" y="147"/>
                    </a:moveTo>
                    <a:cubicBezTo>
                      <a:pt x="39" y="147"/>
                      <a:pt x="39" y="147"/>
                      <a:pt x="39" y="147"/>
                    </a:cubicBezTo>
                    <a:cubicBezTo>
                      <a:pt x="39" y="152"/>
                      <a:pt x="53" y="159"/>
                      <a:pt x="76" y="159"/>
                    </a:cubicBezTo>
                    <a:cubicBezTo>
                      <a:pt x="99" y="159"/>
                      <a:pt x="113" y="152"/>
                      <a:pt x="114" y="147"/>
                    </a:cubicBezTo>
                    <a:cubicBezTo>
                      <a:pt x="103" y="147"/>
                      <a:pt x="103" y="147"/>
                      <a:pt x="103" y="147"/>
                    </a:cubicBezTo>
                    <a:cubicBezTo>
                      <a:pt x="131" y="136"/>
                      <a:pt x="152" y="108"/>
                      <a:pt x="152" y="76"/>
                    </a:cubicBezTo>
                    <a:cubicBezTo>
                      <a:pt x="152" y="34"/>
                      <a:pt x="118" y="0"/>
                      <a:pt x="76" y="0"/>
                    </a:cubicBezTo>
                    <a:cubicBezTo>
                      <a:pt x="34" y="0"/>
                      <a:pt x="0" y="34"/>
                      <a:pt x="0" y="76"/>
                    </a:cubicBezTo>
                    <a:cubicBezTo>
                      <a:pt x="0" y="108"/>
                      <a:pt x="21" y="136"/>
                      <a:pt x="50"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50" name="Freeform 10"/>
              <p:cNvSpPr>
                <a:spLocks/>
              </p:cNvSpPr>
              <p:nvPr/>
            </p:nvSpPr>
            <p:spPr bwMode="auto">
              <a:xfrm>
                <a:off x="3437" y="2633"/>
                <a:ext cx="679" cy="393"/>
              </a:xfrm>
              <a:custGeom>
                <a:avLst/>
                <a:gdLst>
                  <a:gd name="T0" fmla="*/ 222 w 284"/>
                  <a:gd name="T1" fmla="*/ 0 h 165"/>
                  <a:gd name="T2" fmla="*/ 188 w 284"/>
                  <a:gd name="T3" fmla="*/ 0 h 165"/>
                  <a:gd name="T4" fmla="*/ 154 w 284"/>
                  <a:gd name="T5" fmla="*/ 19 h 165"/>
                  <a:gd name="T6" fmla="*/ 154 w 284"/>
                  <a:gd name="T7" fmla="*/ 134 h 165"/>
                  <a:gd name="T8" fmla="*/ 143 w 284"/>
                  <a:gd name="T9" fmla="*/ 146 h 165"/>
                  <a:gd name="T10" fmla="*/ 131 w 284"/>
                  <a:gd name="T11" fmla="*/ 134 h 165"/>
                  <a:gd name="T12" fmla="*/ 131 w 284"/>
                  <a:gd name="T13" fmla="*/ 19 h 165"/>
                  <a:gd name="T14" fmla="*/ 97 w 284"/>
                  <a:gd name="T15" fmla="*/ 0 h 165"/>
                  <a:gd name="T16" fmla="*/ 63 w 284"/>
                  <a:gd name="T17" fmla="*/ 0 h 165"/>
                  <a:gd name="T18" fmla="*/ 0 w 284"/>
                  <a:gd name="T19" fmla="*/ 86 h 165"/>
                  <a:gd name="T20" fmla="*/ 0 w 284"/>
                  <a:gd name="T21" fmla="*/ 165 h 165"/>
                  <a:gd name="T22" fmla="*/ 284 w 284"/>
                  <a:gd name="T23" fmla="*/ 165 h 165"/>
                  <a:gd name="T24" fmla="*/ 284 w 284"/>
                  <a:gd name="T25" fmla="*/ 86 h 165"/>
                  <a:gd name="T26" fmla="*/ 222 w 284"/>
                  <a:gd name="T27" fmla="*/ 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4" h="165">
                    <a:moveTo>
                      <a:pt x="222" y="0"/>
                    </a:moveTo>
                    <a:cubicBezTo>
                      <a:pt x="188" y="0"/>
                      <a:pt x="188" y="0"/>
                      <a:pt x="188" y="0"/>
                    </a:cubicBezTo>
                    <a:cubicBezTo>
                      <a:pt x="188" y="10"/>
                      <a:pt x="172" y="17"/>
                      <a:pt x="154" y="19"/>
                    </a:cubicBezTo>
                    <a:cubicBezTo>
                      <a:pt x="154" y="134"/>
                      <a:pt x="154" y="134"/>
                      <a:pt x="154" y="134"/>
                    </a:cubicBezTo>
                    <a:cubicBezTo>
                      <a:pt x="154" y="140"/>
                      <a:pt x="149" y="146"/>
                      <a:pt x="143" y="146"/>
                    </a:cubicBezTo>
                    <a:cubicBezTo>
                      <a:pt x="136" y="146"/>
                      <a:pt x="131" y="140"/>
                      <a:pt x="131" y="134"/>
                    </a:cubicBezTo>
                    <a:cubicBezTo>
                      <a:pt x="131" y="19"/>
                      <a:pt x="131" y="19"/>
                      <a:pt x="131" y="19"/>
                    </a:cubicBezTo>
                    <a:cubicBezTo>
                      <a:pt x="113" y="17"/>
                      <a:pt x="97" y="11"/>
                      <a:pt x="97" y="0"/>
                    </a:cubicBezTo>
                    <a:cubicBezTo>
                      <a:pt x="63" y="0"/>
                      <a:pt x="63" y="0"/>
                      <a:pt x="63" y="0"/>
                    </a:cubicBezTo>
                    <a:cubicBezTo>
                      <a:pt x="28" y="0"/>
                      <a:pt x="0" y="39"/>
                      <a:pt x="0" y="86"/>
                    </a:cubicBezTo>
                    <a:cubicBezTo>
                      <a:pt x="0" y="165"/>
                      <a:pt x="0" y="165"/>
                      <a:pt x="0" y="165"/>
                    </a:cubicBezTo>
                    <a:cubicBezTo>
                      <a:pt x="284" y="165"/>
                      <a:pt x="284" y="165"/>
                      <a:pt x="284" y="165"/>
                    </a:cubicBezTo>
                    <a:cubicBezTo>
                      <a:pt x="284" y="86"/>
                      <a:pt x="284" y="86"/>
                      <a:pt x="284" y="86"/>
                    </a:cubicBezTo>
                    <a:cubicBezTo>
                      <a:pt x="284" y="39"/>
                      <a:pt x="256" y="0"/>
                      <a:pt x="22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pic>
        <p:nvPicPr>
          <p:cNvPr id="51"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119646" y="2526481"/>
            <a:ext cx="3560259" cy="23945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11933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wipe(up)">
                                      <p:cBhvr>
                                        <p:cTn id="7" dur="500"/>
                                        <p:tgtEl>
                                          <p:spTgt spid="5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8"/>
                                        </p:tgtEl>
                                        <p:attrNameLst>
                                          <p:attrName>style.visibility</p:attrName>
                                        </p:attrNameLst>
                                      </p:cBhvr>
                                      <p:to>
                                        <p:strVal val="visible"/>
                                      </p:to>
                                    </p:set>
                                    <p:animEffect transition="in" filter="wipe(down)">
                                      <p:cBhvr>
                                        <p:cTn id="12" dur="500"/>
                                        <p:tgtEl>
                                          <p:spTgt spid="5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5"/>
                                        </p:tgtEl>
                                        <p:attrNameLst>
                                          <p:attrName>style.visibility</p:attrName>
                                        </p:attrNameLst>
                                      </p:cBhvr>
                                      <p:to>
                                        <p:strVal val="visible"/>
                                      </p:to>
                                    </p:set>
                                    <p:animEffect transition="in" filter="wipe(left)">
                                      <p:cBhvr>
                                        <p:cTn id="17" dur="500"/>
                                        <p:tgtEl>
                                          <p:spTgt spid="5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7"/>
                                        </p:tgtEl>
                                        <p:attrNameLst>
                                          <p:attrName>style.visibility</p:attrName>
                                        </p:attrNameLst>
                                      </p:cBhvr>
                                      <p:to>
                                        <p:strVal val="visible"/>
                                      </p:to>
                                    </p:set>
                                    <p:animEffect transition="in" filter="wipe(left)">
                                      <p:cBhvr>
                                        <p:cTn id="22"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20"/>
          <p:cNvSpPr/>
          <p:nvPr/>
        </p:nvSpPr>
        <p:spPr>
          <a:xfrm>
            <a:off x="5791201" y="2703947"/>
            <a:ext cx="6373091" cy="497804"/>
          </a:xfrm>
          <a:prstGeom prst="rect">
            <a:avLst/>
          </a:prstGeom>
          <a:solidFill>
            <a:srgbClr val="FFC000"/>
          </a:solidFill>
          <a:ln w="9525" cap="flat" cmpd="sng" algn="ctr">
            <a:solidFill>
              <a:srgbClr val="FFC000"/>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21917" tIns="60958" rIns="121917" bIns="60958" numCol="1" rtlCol="0" anchor="t" anchorCtr="0" compatLnSpc="1">
            <a:prstTxWarp prst="textNoShape">
              <a:avLst/>
            </a:prstTxWarp>
          </a:bodyPr>
          <a:lstStyle/>
          <a:p>
            <a:pPr eaLnBrk="0" fontAlgn="base" hangingPunct="0">
              <a:spcBef>
                <a:spcPct val="0"/>
              </a:spcBef>
              <a:spcAft>
                <a:spcPct val="0"/>
              </a:spcAft>
            </a:pPr>
            <a:endParaRPr lang="en-US" sz="2900" dirty="0" err="1">
              <a:solidFill>
                <a:srgbClr val="3C3C3B"/>
              </a:solidFill>
            </a:endParaRPr>
          </a:p>
        </p:txBody>
      </p:sp>
      <p:sp>
        <p:nvSpPr>
          <p:cNvPr id="2" name="Content Placeholder 1"/>
          <p:cNvSpPr>
            <a:spLocks noGrp="1"/>
          </p:cNvSpPr>
          <p:nvPr>
            <p:ph idx="1"/>
          </p:nvPr>
        </p:nvSpPr>
        <p:spPr/>
        <p:txBody>
          <a:bodyPr/>
          <a:lstStyle/>
          <a:p>
            <a:pPr marL="380990" lvl="5" indent="-380990">
              <a:lnSpc>
                <a:spcPct val="150000"/>
              </a:lnSpc>
              <a:buFont typeface="Wingdings" panose="05000000000000000000" pitchFamily="2" charset="2"/>
              <a:buChar char="§"/>
            </a:pPr>
            <a:r>
              <a:rPr lang="zh-CN" altLang="en-US" dirty="0" smtClean="0">
                <a:solidFill>
                  <a:schemeClr val="tx1"/>
                </a:solidFill>
                <a:latin typeface="幼圆" panose="02010509060101010101" pitchFamily="49" charset="-122"/>
                <a:ea typeface="幼圆" panose="02010509060101010101" pitchFamily="49" charset="-122"/>
              </a:rPr>
              <a:t>团队</a:t>
            </a:r>
            <a:r>
              <a:rPr lang="zh-CN" altLang="en-US" dirty="0">
                <a:solidFill>
                  <a:schemeClr val="tx1"/>
                </a:solidFill>
                <a:latin typeface="幼圆" panose="02010509060101010101" pitchFamily="49" charset="-122"/>
                <a:ea typeface="幼圆" panose="02010509060101010101" pitchFamily="49" charset="-122"/>
              </a:rPr>
              <a:t>概况</a:t>
            </a:r>
            <a:endParaRPr lang="en-US" altLang="zh-CN" dirty="0">
              <a:solidFill>
                <a:schemeClr val="tx1"/>
              </a:solidFill>
              <a:latin typeface="幼圆" panose="02010509060101010101" pitchFamily="49" charset="-122"/>
              <a:ea typeface="幼圆" panose="02010509060101010101" pitchFamily="49" charset="-122"/>
            </a:endParaRPr>
          </a:p>
          <a:p>
            <a:pPr marL="380990" lvl="5" indent="-380990">
              <a:lnSpc>
                <a:spcPct val="150000"/>
              </a:lnSpc>
              <a:buFont typeface="Wingdings" panose="05000000000000000000" pitchFamily="2" charset="2"/>
              <a:buChar char="§"/>
            </a:pPr>
            <a:r>
              <a:rPr lang="zh-CN" altLang="en-US" dirty="0">
                <a:latin typeface="幼圆" panose="02010509060101010101" pitchFamily="49" charset="-122"/>
                <a:ea typeface="幼圆" panose="02010509060101010101" pitchFamily="49" charset="-122"/>
              </a:rPr>
              <a:t>需求理解</a:t>
            </a:r>
            <a:endParaRPr lang="en-US" altLang="zh-CN" dirty="0" smtClean="0">
              <a:solidFill>
                <a:schemeClr val="tx1"/>
              </a:solidFill>
              <a:latin typeface="幼圆" panose="02010509060101010101" pitchFamily="49" charset="-122"/>
              <a:ea typeface="幼圆" panose="02010509060101010101" pitchFamily="49" charset="-122"/>
            </a:endParaRPr>
          </a:p>
          <a:p>
            <a:pPr marL="380990" lvl="5" indent="-380990">
              <a:lnSpc>
                <a:spcPct val="150000"/>
              </a:lnSpc>
              <a:buFont typeface="Wingdings" panose="05000000000000000000" pitchFamily="2" charset="2"/>
              <a:buChar char="§"/>
            </a:pPr>
            <a:r>
              <a:rPr lang="zh-CN" altLang="en-US" dirty="0" smtClean="0">
                <a:solidFill>
                  <a:schemeClr val="tx1"/>
                </a:solidFill>
                <a:latin typeface="幼圆" panose="02010509060101010101" pitchFamily="49" charset="-122"/>
                <a:ea typeface="幼圆" panose="02010509060101010101" pitchFamily="49" charset="-122"/>
              </a:rPr>
              <a:t>方案概要</a:t>
            </a:r>
          </a:p>
          <a:p>
            <a:pPr marL="380990" lvl="1" indent="0">
              <a:buNone/>
            </a:pPr>
            <a:endParaRPr lang="en-US" dirty="0"/>
          </a:p>
        </p:txBody>
      </p:sp>
      <p:sp>
        <p:nvSpPr>
          <p:cNvPr id="3" name="Title 2"/>
          <p:cNvSpPr>
            <a:spLocks noGrp="1"/>
          </p:cNvSpPr>
          <p:nvPr>
            <p:ph type="title"/>
          </p:nvPr>
        </p:nvSpPr>
        <p:spPr/>
        <p:txBody>
          <a:bodyPr/>
          <a:lstStyle/>
          <a:p>
            <a:r>
              <a:rPr lang="en-US" sz="3200" dirty="0"/>
              <a:t>Agenda</a:t>
            </a:r>
            <a:endParaRPr lang="en-US" sz="3200" dirty="0"/>
          </a:p>
        </p:txBody>
      </p:sp>
      <p:pic>
        <p:nvPicPr>
          <p:cNvPr id="5" name="Picture Placeholder 4"/>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1852" r="21852"/>
          <a:stretch>
            <a:fillRect/>
          </a:stretch>
        </p:blipFill>
        <p:spPr>
          <a:xfrm>
            <a:off x="0" y="0"/>
            <a:ext cx="5791200" cy="6858000"/>
          </a:xfrm>
        </p:spPr>
      </p:pic>
    </p:spTree>
    <p:extLst>
      <p:ext uri="{BB962C8B-B14F-4D97-AF65-F5344CB8AC3E}">
        <p14:creationId xmlns:p14="http://schemas.microsoft.com/office/powerpoint/2010/main" val="40579726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MH" val="20160914185814"/>
  <p:tag name="MH_LIBRARY" val="GRAPHIC"/>
  <p:tag name="MH_ORDER" val="Straight Connector 7"/>
</p:tagLst>
</file>

<file path=ppt/tags/tag2.xml><?xml version="1.0" encoding="utf-8"?>
<p:tagLst xmlns:a="http://schemas.openxmlformats.org/drawingml/2006/main" xmlns:r="http://schemas.openxmlformats.org/officeDocument/2006/relationships" xmlns:p="http://schemas.openxmlformats.org/presentationml/2006/main">
  <p:tag name="MH" val="20160914185814"/>
  <p:tag name="MH_LIBRARY" val="GRAPHIC"/>
  <p:tag name="MH_ORDER" val="Straight Connector 15"/>
</p:tagLst>
</file>

<file path=ppt/tags/tag3.xml><?xml version="1.0" encoding="utf-8"?>
<p:tagLst xmlns:a="http://schemas.openxmlformats.org/drawingml/2006/main" xmlns:r="http://schemas.openxmlformats.org/officeDocument/2006/relationships" xmlns:p="http://schemas.openxmlformats.org/presentationml/2006/main">
  <p:tag name="MH" val="20160914185814"/>
  <p:tag name="MH_LIBRARY" val="GRAPHIC"/>
  <p:tag name="MH_ORDER" val="任意多边形 11"/>
</p:tagLst>
</file>

<file path=ppt/tags/tag4.xml><?xml version="1.0" encoding="utf-8"?>
<p:tagLst xmlns:a="http://schemas.openxmlformats.org/drawingml/2006/main" xmlns:r="http://schemas.openxmlformats.org/officeDocument/2006/relationships" xmlns:p="http://schemas.openxmlformats.org/presentationml/2006/main">
  <p:tag name="MH" val="20160914185814"/>
  <p:tag name="MH_LIBRARY" val="GRAPHIC"/>
  <p:tag name="MH_ORDER" val="任意多边形 14"/>
</p:tagLst>
</file>

<file path=ppt/tags/tag5.xml><?xml version="1.0" encoding="utf-8"?>
<p:tagLst xmlns:a="http://schemas.openxmlformats.org/drawingml/2006/main" xmlns:r="http://schemas.openxmlformats.org/officeDocument/2006/relationships" xmlns:p="http://schemas.openxmlformats.org/presentationml/2006/main">
  <p:tag name="MH" val="20160914185814"/>
  <p:tag name="MH_LIBRARY" val="GRAPHIC"/>
  <p:tag name="MH_ORDER" val="文本框 16"/>
</p:tagLst>
</file>

<file path=ppt/tags/tag6.xml><?xml version="1.0" encoding="utf-8"?>
<p:tagLst xmlns:a="http://schemas.openxmlformats.org/drawingml/2006/main" xmlns:r="http://schemas.openxmlformats.org/officeDocument/2006/relationships" xmlns:p="http://schemas.openxmlformats.org/presentationml/2006/main">
  <p:tag name="MH" val="20160323095105"/>
  <p:tag name="MH_LIBRARY" val="GRAPHIC"/>
  <p:tag name="MH_TYPE" val="SubTitle"/>
  <p:tag name="MH_ORDER" val="1"/>
</p:tagLst>
</file>

<file path=ppt/tags/tag7.xml><?xml version="1.0" encoding="utf-8"?>
<p:tagLst xmlns:a="http://schemas.openxmlformats.org/drawingml/2006/main" xmlns:r="http://schemas.openxmlformats.org/officeDocument/2006/relationships" xmlns:p="http://schemas.openxmlformats.org/presentationml/2006/main">
  <p:tag name="MH" val="20160323095105"/>
  <p:tag name="MH_LIBRARY" val="GRAPHIC"/>
  <p:tag name="MH_TYPE" val="SubTitle"/>
  <p:tag name="MH_ORDER" val="2"/>
</p:tagLst>
</file>

<file path=ppt/tags/tag8.xml><?xml version="1.0" encoding="utf-8"?>
<p:tagLst xmlns:a="http://schemas.openxmlformats.org/drawingml/2006/main" xmlns:r="http://schemas.openxmlformats.org/officeDocument/2006/relationships" xmlns:p="http://schemas.openxmlformats.org/presentationml/2006/main">
  <p:tag name="MH" val="20160323095105"/>
  <p:tag name="MH_LIBRARY" val="GRAPHIC"/>
  <p:tag name="MH_TYPE" val="SubTitle"/>
  <p:tag name="MH_ORDER" val="3"/>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4">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TDC PPT template 20131220">
  <a:themeElements>
    <a:clrScheme name="TDC BDP">
      <a:dk1>
        <a:srgbClr val="3C3C3B"/>
      </a:dk1>
      <a:lt1>
        <a:sysClr val="window" lastClr="FFFFFF"/>
      </a:lt1>
      <a:dk2>
        <a:srgbClr val="1B447D"/>
      </a:dk2>
      <a:lt2>
        <a:srgbClr val="B8C7D6"/>
      </a:lt2>
      <a:accent1>
        <a:srgbClr val="D56D23"/>
      </a:accent1>
      <a:accent2>
        <a:srgbClr val="005E8A"/>
      </a:accent2>
      <a:accent3>
        <a:srgbClr val="930E24"/>
      </a:accent3>
      <a:accent4>
        <a:srgbClr val="37796C"/>
      </a:accent4>
      <a:accent5>
        <a:srgbClr val="6C3080"/>
      </a:accent5>
      <a:accent6>
        <a:srgbClr val="575A5D"/>
      </a:accent6>
      <a:hlink>
        <a:srgbClr val="930E24"/>
      </a:hlink>
      <a:folHlink>
        <a:srgbClr val="37796C"/>
      </a:folHlink>
    </a:clrScheme>
    <a:fontScheme name="Office Them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2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200" b="0" i="0" u="none" strike="noStrike" cap="none" normalizeH="0" baseline="0">
            <a:ln>
              <a:noFill/>
            </a:ln>
            <a:solidFill>
              <a:schemeClr val="tx1"/>
            </a:solidFill>
            <a:effectLst/>
            <a:latin typeface="Verdana"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Office Theme 8">
        <a:dk1>
          <a:srgbClr val="000000"/>
        </a:dk1>
        <a:lt1>
          <a:srgbClr val="FFFFFF"/>
        </a:lt1>
        <a:dk2>
          <a:srgbClr val="000000"/>
        </a:dk2>
        <a:lt2>
          <a:srgbClr val="808080"/>
        </a:lt2>
        <a:accent1>
          <a:srgbClr val="FF9900"/>
        </a:accent1>
        <a:accent2>
          <a:srgbClr val="00458C"/>
        </a:accent2>
        <a:accent3>
          <a:srgbClr val="FFFFFF"/>
        </a:accent3>
        <a:accent4>
          <a:srgbClr val="000000"/>
        </a:accent4>
        <a:accent5>
          <a:srgbClr val="FFCAAA"/>
        </a:accent5>
        <a:accent6>
          <a:srgbClr val="003E7E"/>
        </a:accent6>
        <a:hlink>
          <a:srgbClr val="82B3C0"/>
        </a:hlink>
        <a:folHlink>
          <a:srgbClr val="C5AE4C"/>
        </a:folHlink>
      </a:clrScheme>
      <a:clrMap bg1="lt1" tx1="dk1" bg2="lt2" tx2="dk2" accent1="accent1" accent2="accent2" accent3="accent3" accent4="accent4" accent5="accent5" accent6="accent6" hlink="hlink" folHlink="folHlink"/>
    </a:extraClrScheme>
    <a:extraClrScheme>
      <a:clrScheme name="Office Theme 9">
        <a:dk1>
          <a:srgbClr val="000000"/>
        </a:dk1>
        <a:lt1>
          <a:srgbClr val="FFFFFF"/>
        </a:lt1>
        <a:dk2>
          <a:srgbClr val="000000"/>
        </a:dk2>
        <a:lt2>
          <a:srgbClr val="808080"/>
        </a:lt2>
        <a:accent1>
          <a:srgbClr val="FF9900"/>
        </a:accent1>
        <a:accent2>
          <a:srgbClr val="005E8A"/>
        </a:accent2>
        <a:accent3>
          <a:srgbClr val="FFFFFF"/>
        </a:accent3>
        <a:accent4>
          <a:srgbClr val="000000"/>
        </a:accent4>
        <a:accent5>
          <a:srgbClr val="FFCAAA"/>
        </a:accent5>
        <a:accent6>
          <a:srgbClr val="00547D"/>
        </a:accent6>
        <a:hlink>
          <a:srgbClr val="A10007"/>
        </a:hlink>
        <a:folHlink>
          <a:srgbClr val="EBD8AC"/>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TDC PPT template 20131220">
  <a:themeElements>
    <a:clrScheme name="TDC BDP">
      <a:dk1>
        <a:srgbClr val="3C3C3B"/>
      </a:dk1>
      <a:lt1>
        <a:sysClr val="window" lastClr="FFFFFF"/>
      </a:lt1>
      <a:dk2>
        <a:srgbClr val="1B447D"/>
      </a:dk2>
      <a:lt2>
        <a:srgbClr val="B8C7D6"/>
      </a:lt2>
      <a:accent1>
        <a:srgbClr val="D56D23"/>
      </a:accent1>
      <a:accent2>
        <a:srgbClr val="005E8A"/>
      </a:accent2>
      <a:accent3>
        <a:srgbClr val="930E24"/>
      </a:accent3>
      <a:accent4>
        <a:srgbClr val="37796C"/>
      </a:accent4>
      <a:accent5>
        <a:srgbClr val="6C3080"/>
      </a:accent5>
      <a:accent6>
        <a:srgbClr val="575A5D"/>
      </a:accent6>
      <a:hlink>
        <a:srgbClr val="930E24"/>
      </a:hlink>
      <a:folHlink>
        <a:srgbClr val="37796C"/>
      </a:folHlink>
    </a:clrScheme>
    <a:fontScheme name="Office Them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2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200" b="0" i="0" u="none" strike="noStrike" cap="none" normalizeH="0" baseline="0">
            <a:ln>
              <a:noFill/>
            </a:ln>
            <a:solidFill>
              <a:schemeClr val="tx1"/>
            </a:solidFill>
            <a:effectLst/>
            <a:latin typeface="Verdana"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Office Theme 8">
        <a:dk1>
          <a:srgbClr val="000000"/>
        </a:dk1>
        <a:lt1>
          <a:srgbClr val="FFFFFF"/>
        </a:lt1>
        <a:dk2>
          <a:srgbClr val="000000"/>
        </a:dk2>
        <a:lt2>
          <a:srgbClr val="808080"/>
        </a:lt2>
        <a:accent1>
          <a:srgbClr val="FF9900"/>
        </a:accent1>
        <a:accent2>
          <a:srgbClr val="00458C"/>
        </a:accent2>
        <a:accent3>
          <a:srgbClr val="FFFFFF"/>
        </a:accent3>
        <a:accent4>
          <a:srgbClr val="000000"/>
        </a:accent4>
        <a:accent5>
          <a:srgbClr val="FFCAAA"/>
        </a:accent5>
        <a:accent6>
          <a:srgbClr val="003E7E"/>
        </a:accent6>
        <a:hlink>
          <a:srgbClr val="82B3C0"/>
        </a:hlink>
        <a:folHlink>
          <a:srgbClr val="C5AE4C"/>
        </a:folHlink>
      </a:clrScheme>
      <a:clrMap bg1="lt1" tx1="dk1" bg2="lt2" tx2="dk2" accent1="accent1" accent2="accent2" accent3="accent3" accent4="accent4" accent5="accent5" accent6="accent6" hlink="hlink" folHlink="folHlink"/>
    </a:extraClrScheme>
    <a:extraClrScheme>
      <a:clrScheme name="Office Theme 9">
        <a:dk1>
          <a:srgbClr val="000000"/>
        </a:dk1>
        <a:lt1>
          <a:srgbClr val="FFFFFF"/>
        </a:lt1>
        <a:dk2>
          <a:srgbClr val="000000"/>
        </a:dk2>
        <a:lt2>
          <a:srgbClr val="808080"/>
        </a:lt2>
        <a:accent1>
          <a:srgbClr val="FF9900"/>
        </a:accent1>
        <a:accent2>
          <a:srgbClr val="005E8A"/>
        </a:accent2>
        <a:accent3>
          <a:srgbClr val="FFFFFF"/>
        </a:accent3>
        <a:accent4>
          <a:srgbClr val="000000"/>
        </a:accent4>
        <a:accent5>
          <a:srgbClr val="FFCAAA"/>
        </a:accent5>
        <a:accent6>
          <a:srgbClr val="00547D"/>
        </a:accent6>
        <a:hlink>
          <a:srgbClr val="A10007"/>
        </a:hlink>
        <a:folHlink>
          <a:srgbClr val="EBD8AC"/>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GCA Aster Presentation 2012.Laura.1-9-2012pot">
  <a:themeElements>
    <a:clrScheme name="Teradata - Aster - Aprimo">
      <a:dk1>
        <a:srgbClr val="3C3C3B"/>
      </a:dk1>
      <a:lt1>
        <a:sysClr val="window" lastClr="FFFFFF"/>
      </a:lt1>
      <a:dk2>
        <a:srgbClr val="1B447D"/>
      </a:dk2>
      <a:lt2>
        <a:srgbClr val="B8C7D6"/>
      </a:lt2>
      <a:accent1>
        <a:srgbClr val="D56D23"/>
      </a:accent1>
      <a:accent2>
        <a:srgbClr val="A5A6A5"/>
      </a:accent2>
      <a:accent3>
        <a:srgbClr val="0C1627"/>
      </a:accent3>
      <a:accent4>
        <a:srgbClr val="464745"/>
      </a:accent4>
      <a:accent5>
        <a:srgbClr val="D1252D"/>
      </a:accent5>
      <a:accent6>
        <a:srgbClr val="601714"/>
      </a:accent6>
      <a:hlink>
        <a:srgbClr val="29467E"/>
      </a:hlink>
      <a:folHlink>
        <a:srgbClr val="0C1627"/>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25752</TotalTime>
  <Words>2306</Words>
  <Application>Microsoft Office PowerPoint</Application>
  <PresentationFormat>Custom</PresentationFormat>
  <Paragraphs>405</Paragraphs>
  <Slides>15</Slides>
  <Notes>1</Notes>
  <HiddenSlides>0</HiddenSlides>
  <MMClips>0</MMClips>
  <ScaleCrop>false</ScaleCrop>
  <HeadingPairs>
    <vt:vector size="4" baseType="variant">
      <vt:variant>
        <vt:lpstr>Theme</vt:lpstr>
      </vt:variant>
      <vt:variant>
        <vt:i4>4</vt:i4>
      </vt:variant>
      <vt:variant>
        <vt:lpstr>Slide Titles</vt:lpstr>
      </vt:variant>
      <vt:variant>
        <vt:i4>15</vt:i4>
      </vt:variant>
    </vt:vector>
  </HeadingPairs>
  <TitlesOfParts>
    <vt:vector size="19" baseType="lpstr">
      <vt:lpstr>Office 主题</vt:lpstr>
      <vt:lpstr>3_TDC PPT template 20131220</vt:lpstr>
      <vt:lpstr>2_TDC PPT template 20131220</vt:lpstr>
      <vt:lpstr>GCA Aster Presentation 2012.Laura.1-9-2012pot</vt:lpstr>
      <vt:lpstr>Agenda</vt:lpstr>
      <vt:lpstr>Teradata数据治理解决方案</vt:lpstr>
      <vt:lpstr>Teradata国内银行数据治理典型项目</vt:lpstr>
      <vt:lpstr> 团队主要人员</vt:lpstr>
      <vt:lpstr>Agenda</vt:lpstr>
      <vt:lpstr>SSE数据问题现状……</vt:lpstr>
      <vt:lpstr>希望数据治理综合解决数据问题</vt:lpstr>
      <vt:lpstr>数据治理工作实践要点</vt:lpstr>
      <vt:lpstr>Agenda</vt:lpstr>
      <vt:lpstr>建议的数据治理开展方式</vt:lpstr>
      <vt:lpstr>数据治理的诊断和评估</vt:lpstr>
      <vt:lpstr>数据专项治理</vt:lpstr>
      <vt:lpstr>建立数据管理流程</vt:lpstr>
      <vt:lpstr>数据治理管理活动在管控平台上协同开展工作</vt:lpstr>
      <vt:lpstr>PowerPoint Presentation</vt:lpstr>
    </vt:vector>
  </TitlesOfParts>
  <Company>Sky123.Org</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Sky123.Org</dc:creator>
  <cp:lastModifiedBy>Wang, Ruoying</cp:lastModifiedBy>
  <cp:revision>1434</cp:revision>
  <dcterms:created xsi:type="dcterms:W3CDTF">2015-04-24T11:11:43Z</dcterms:created>
  <dcterms:modified xsi:type="dcterms:W3CDTF">2017-03-17T06:10:25Z</dcterms:modified>
</cp:coreProperties>
</file>

<file path=docProps/thumbnail.jpeg>
</file>